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8" r:id="rId2"/>
    <p:sldId id="351" r:id="rId3"/>
    <p:sldId id="339" r:id="rId4"/>
    <p:sldId id="377" r:id="rId5"/>
    <p:sldId id="379" r:id="rId6"/>
    <p:sldId id="397" r:id="rId7"/>
    <p:sldId id="380" r:id="rId8"/>
    <p:sldId id="378" r:id="rId9"/>
    <p:sldId id="384" r:id="rId10"/>
    <p:sldId id="386" r:id="rId11"/>
    <p:sldId id="385" r:id="rId12"/>
    <p:sldId id="390" r:id="rId13"/>
    <p:sldId id="391" r:id="rId14"/>
    <p:sldId id="393" r:id="rId15"/>
    <p:sldId id="394" r:id="rId16"/>
    <p:sldId id="392" r:id="rId17"/>
    <p:sldId id="389" r:id="rId18"/>
    <p:sldId id="388" r:id="rId19"/>
    <p:sldId id="337" r:id="rId20"/>
    <p:sldId id="396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299" autoAdjust="0"/>
  </p:normalViewPr>
  <p:slideViewPr>
    <p:cSldViewPr>
      <p:cViewPr varScale="1">
        <p:scale>
          <a:sx n="41" d="100"/>
          <a:sy n="41" d="100"/>
        </p:scale>
        <p:origin x="-1674" y="-13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EAA2E-F5F8-4F65-B48D-C3E10B1C6D10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611866D-85F2-4FDE-9AAF-7C7A7B94D837}">
      <dgm:prSet phldrT="[Text]"/>
      <dgm:spPr/>
      <dgm:t>
        <a:bodyPr/>
        <a:lstStyle/>
        <a:p>
          <a:r>
            <a:rPr lang="en-US" dirty="0" smtClean="0"/>
            <a:t>Communications TAP</a:t>
          </a:r>
          <a:endParaRPr lang="en-US" dirty="0"/>
        </a:p>
      </dgm:t>
    </dgm:pt>
    <dgm:pt modelId="{5E662E19-59DC-4A67-87E1-CB0F6395A9F7}" type="parTrans" cxnId="{4C85CE64-9F0C-4D52-84A3-768A8BDB916C}">
      <dgm:prSet/>
      <dgm:spPr/>
      <dgm:t>
        <a:bodyPr/>
        <a:lstStyle/>
        <a:p>
          <a:endParaRPr lang="en-US"/>
        </a:p>
      </dgm:t>
    </dgm:pt>
    <dgm:pt modelId="{7A7FC6DB-AA7A-4708-BAF6-E0DA923122B0}" type="sibTrans" cxnId="{4C85CE64-9F0C-4D52-84A3-768A8BDB916C}">
      <dgm:prSet/>
      <dgm:spPr/>
      <dgm:t>
        <a:bodyPr/>
        <a:lstStyle/>
        <a:p>
          <a:endParaRPr lang="en-US"/>
        </a:p>
      </dgm:t>
    </dgm:pt>
    <dgm:pt modelId="{DEA7A48B-09DB-4BAA-B23A-5DBE82436ED1}">
      <dgm:prSet phldrT="[Text]" custT="1"/>
      <dgm:spPr/>
      <dgm:t>
        <a:bodyPr/>
        <a:lstStyle/>
        <a:p>
          <a:endParaRPr lang="en-US" sz="5400" b="1" dirty="0" smtClean="0">
            <a:latin typeface="Arial" pitchFamily="34" charset="0"/>
            <a:cs typeface="Arial" pitchFamily="34" charset="0"/>
          </a:endParaRPr>
        </a:p>
        <a:p>
          <a:r>
            <a:rPr lang="en-US" sz="6600" b="1" dirty="0" smtClean="0">
              <a:latin typeface="Arial" pitchFamily="34" charset="0"/>
              <a:cs typeface="Arial" pitchFamily="34" charset="0"/>
            </a:rPr>
            <a:t>Messaging &amp; </a:t>
          </a:r>
        </a:p>
        <a:p>
          <a:r>
            <a:rPr lang="en-US" sz="6600" b="1" dirty="0" smtClean="0">
              <a:latin typeface="Arial" pitchFamily="34" charset="0"/>
              <a:cs typeface="Arial" pitchFamily="34" charset="0"/>
            </a:rPr>
            <a:t>Framing </a:t>
          </a:r>
          <a:endParaRPr lang="en-US" sz="6600" b="1" dirty="0">
            <a:latin typeface="Arial" pitchFamily="34" charset="0"/>
            <a:cs typeface="Arial" pitchFamily="34" charset="0"/>
          </a:endParaRPr>
        </a:p>
      </dgm:t>
    </dgm:pt>
    <dgm:pt modelId="{9F14C14C-A051-4B60-AA29-7B8EED1F96C8}" type="parTrans" cxnId="{26033D1B-61C3-41BE-9E31-530D884C4F11}">
      <dgm:prSet/>
      <dgm:spPr/>
      <dgm:t>
        <a:bodyPr/>
        <a:lstStyle/>
        <a:p>
          <a:endParaRPr lang="en-US"/>
        </a:p>
      </dgm:t>
    </dgm:pt>
    <dgm:pt modelId="{623DE9DA-18D2-42BB-9E44-866BD0D4EF38}" type="sibTrans" cxnId="{26033D1B-61C3-41BE-9E31-530D884C4F11}">
      <dgm:prSet/>
      <dgm:spPr/>
      <dgm:t>
        <a:bodyPr/>
        <a:lstStyle/>
        <a:p>
          <a:endParaRPr lang="en-US"/>
        </a:p>
      </dgm:t>
    </dgm:pt>
    <dgm:pt modelId="{679C5990-D901-45F6-952C-1671697EA02C}">
      <dgm:prSet phldrT="[Text]" custT="1"/>
      <dgm:spPr/>
      <dgm:t>
        <a:bodyPr/>
        <a:lstStyle/>
        <a:p>
          <a:endParaRPr lang="en-US" sz="5400" b="1" dirty="0" smtClean="0">
            <a:latin typeface="Arial" pitchFamily="34" charset="0"/>
            <a:cs typeface="Arial" pitchFamily="34" charset="0"/>
          </a:endParaRPr>
        </a:p>
        <a:p>
          <a:r>
            <a:rPr lang="en-US" sz="6600" b="1" dirty="0" smtClean="0">
              <a:latin typeface="Arial" pitchFamily="34" charset="0"/>
              <a:cs typeface="Arial" pitchFamily="34" charset="0"/>
            </a:rPr>
            <a:t>Collective </a:t>
          </a:r>
        </a:p>
        <a:p>
          <a:r>
            <a:rPr lang="en-US" sz="6600" b="1" dirty="0" smtClean="0">
              <a:latin typeface="Arial" pitchFamily="34" charset="0"/>
              <a:cs typeface="Arial" pitchFamily="34" charset="0"/>
            </a:rPr>
            <a:t>Storytelling</a:t>
          </a:r>
          <a:endParaRPr lang="en-US" sz="6600" b="1" dirty="0">
            <a:latin typeface="Arial" pitchFamily="34" charset="0"/>
            <a:cs typeface="Arial" pitchFamily="34" charset="0"/>
          </a:endParaRPr>
        </a:p>
      </dgm:t>
    </dgm:pt>
    <dgm:pt modelId="{5CBD0D57-28CA-42D6-BFE4-EC813F4D5EF3}" type="parTrans" cxnId="{B6B63C44-556B-4DEA-9CB7-01CCFB195434}">
      <dgm:prSet/>
      <dgm:spPr/>
      <dgm:t>
        <a:bodyPr/>
        <a:lstStyle/>
        <a:p>
          <a:endParaRPr lang="en-US"/>
        </a:p>
      </dgm:t>
    </dgm:pt>
    <dgm:pt modelId="{DA53CDAC-C335-4093-8F40-DCE0993133B5}" type="sibTrans" cxnId="{B6B63C44-556B-4DEA-9CB7-01CCFB195434}">
      <dgm:prSet/>
      <dgm:spPr/>
      <dgm:t>
        <a:bodyPr/>
        <a:lstStyle/>
        <a:p>
          <a:endParaRPr lang="en-US"/>
        </a:p>
      </dgm:t>
    </dgm:pt>
    <dgm:pt modelId="{A83F8848-EC74-41C8-AE96-BBB46407249B}">
      <dgm:prSet phldrT="[Text]" custT="1"/>
      <dgm:spPr/>
      <dgm:t>
        <a:bodyPr/>
        <a:lstStyle/>
        <a:p>
          <a:r>
            <a:rPr lang="en-US" sz="6600" b="1" dirty="0" smtClean="0">
              <a:latin typeface="Arial" pitchFamily="34" charset="0"/>
              <a:cs typeface="Arial" pitchFamily="34" charset="0"/>
            </a:rPr>
            <a:t>Communications </a:t>
          </a:r>
        </a:p>
        <a:p>
          <a:r>
            <a:rPr lang="en-US" sz="6600" b="1" dirty="0" smtClean="0">
              <a:latin typeface="Arial" pitchFamily="34" charset="0"/>
              <a:cs typeface="Arial" pitchFamily="34" charset="0"/>
            </a:rPr>
            <a:t>Tools</a:t>
          </a:r>
          <a:endParaRPr lang="en-US" sz="6600" b="1" dirty="0">
            <a:latin typeface="Arial" pitchFamily="34" charset="0"/>
            <a:cs typeface="Arial" pitchFamily="34" charset="0"/>
          </a:endParaRPr>
        </a:p>
      </dgm:t>
    </dgm:pt>
    <dgm:pt modelId="{C087A23B-16F1-4D40-BC21-431610C75123}" type="parTrans" cxnId="{F097EB99-256E-462C-93A8-FA0E04CE26FB}">
      <dgm:prSet/>
      <dgm:spPr/>
      <dgm:t>
        <a:bodyPr/>
        <a:lstStyle/>
        <a:p>
          <a:endParaRPr lang="en-US"/>
        </a:p>
      </dgm:t>
    </dgm:pt>
    <dgm:pt modelId="{CB590088-513F-4567-A50A-45697E27A46D}" type="sibTrans" cxnId="{F097EB99-256E-462C-93A8-FA0E04CE26FB}">
      <dgm:prSet/>
      <dgm:spPr/>
      <dgm:t>
        <a:bodyPr/>
        <a:lstStyle/>
        <a:p>
          <a:endParaRPr lang="en-US"/>
        </a:p>
      </dgm:t>
    </dgm:pt>
    <dgm:pt modelId="{E2A32204-00D4-4340-B3F6-4883B96465C3}">
      <dgm:prSet phldrT="[Text]" custT="1"/>
      <dgm:spPr/>
      <dgm:t>
        <a:bodyPr/>
        <a:lstStyle/>
        <a:p>
          <a:r>
            <a:rPr lang="en-US" sz="6600" b="1" dirty="0" smtClean="0">
              <a:latin typeface="Arial" pitchFamily="34" charset="0"/>
              <a:cs typeface="Arial" pitchFamily="34" charset="0"/>
            </a:rPr>
            <a:t>Communications Capacity</a:t>
          </a:r>
        </a:p>
        <a:p>
          <a:r>
            <a:rPr lang="en-US" sz="6600" b="1" dirty="0" smtClean="0">
              <a:latin typeface="Arial" pitchFamily="34" charset="0"/>
              <a:cs typeface="Arial" pitchFamily="34" charset="0"/>
            </a:rPr>
            <a:t> Building</a:t>
          </a:r>
          <a:endParaRPr lang="en-US" sz="6600" b="1" dirty="0">
            <a:latin typeface="Arial" pitchFamily="34" charset="0"/>
            <a:cs typeface="Arial" pitchFamily="34" charset="0"/>
          </a:endParaRPr>
        </a:p>
      </dgm:t>
    </dgm:pt>
    <dgm:pt modelId="{6366A63E-84D4-4462-B9B6-4D09C8912415}" type="parTrans" cxnId="{76AA98FE-259F-4592-80A0-9D92D35E0926}">
      <dgm:prSet/>
      <dgm:spPr/>
      <dgm:t>
        <a:bodyPr/>
        <a:lstStyle/>
        <a:p>
          <a:endParaRPr lang="en-US"/>
        </a:p>
      </dgm:t>
    </dgm:pt>
    <dgm:pt modelId="{165716BA-9DDF-497F-B151-B712301D633A}" type="sibTrans" cxnId="{76AA98FE-259F-4592-80A0-9D92D35E0926}">
      <dgm:prSet/>
      <dgm:spPr/>
      <dgm:t>
        <a:bodyPr/>
        <a:lstStyle/>
        <a:p>
          <a:endParaRPr lang="en-US"/>
        </a:p>
      </dgm:t>
    </dgm:pt>
    <dgm:pt modelId="{DD6A2CF1-9432-4FA3-88D0-820801945EE6}" type="pres">
      <dgm:prSet presAssocID="{5B9EAA2E-F5F8-4F65-B48D-C3E10B1C6D10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DB6876-5A72-40F9-8B16-1A4A980BBE44}" type="pres">
      <dgm:prSet presAssocID="{5B9EAA2E-F5F8-4F65-B48D-C3E10B1C6D10}" presName="matrix" presStyleCnt="0"/>
      <dgm:spPr/>
    </dgm:pt>
    <dgm:pt modelId="{D431A4A3-2C61-4EC9-8A57-4BFB23AE16F6}" type="pres">
      <dgm:prSet presAssocID="{5B9EAA2E-F5F8-4F65-B48D-C3E10B1C6D10}" presName="tile1" presStyleLbl="node1" presStyleIdx="0" presStyleCnt="4" custLinFactNeighborX="-3226" custLinFactNeighborY="0"/>
      <dgm:spPr/>
      <dgm:t>
        <a:bodyPr/>
        <a:lstStyle/>
        <a:p>
          <a:endParaRPr lang="en-US"/>
        </a:p>
      </dgm:t>
    </dgm:pt>
    <dgm:pt modelId="{D60DC9BD-5CCC-4A1C-B714-3753E4D8C078}" type="pres">
      <dgm:prSet presAssocID="{5B9EAA2E-F5F8-4F65-B48D-C3E10B1C6D1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FE823-D0BC-454F-AD23-65DEA13E7935}" type="pres">
      <dgm:prSet presAssocID="{5B9EAA2E-F5F8-4F65-B48D-C3E10B1C6D10}" presName="tile2" presStyleLbl="node1" presStyleIdx="1" presStyleCnt="4"/>
      <dgm:spPr/>
      <dgm:t>
        <a:bodyPr/>
        <a:lstStyle/>
        <a:p>
          <a:endParaRPr lang="en-US"/>
        </a:p>
      </dgm:t>
    </dgm:pt>
    <dgm:pt modelId="{8C96981C-F425-40A8-9827-1DC75207B0EB}" type="pres">
      <dgm:prSet presAssocID="{5B9EAA2E-F5F8-4F65-B48D-C3E10B1C6D1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088984-E00C-4890-B61B-B2DDCFF7AC42}" type="pres">
      <dgm:prSet presAssocID="{5B9EAA2E-F5F8-4F65-B48D-C3E10B1C6D10}" presName="tile3" presStyleLbl="node1" presStyleIdx="2" presStyleCnt="4"/>
      <dgm:spPr/>
      <dgm:t>
        <a:bodyPr/>
        <a:lstStyle/>
        <a:p>
          <a:endParaRPr lang="en-US"/>
        </a:p>
      </dgm:t>
    </dgm:pt>
    <dgm:pt modelId="{CECFD92B-A428-43D0-8438-D6FAF56862FC}" type="pres">
      <dgm:prSet presAssocID="{5B9EAA2E-F5F8-4F65-B48D-C3E10B1C6D1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5BB0F9-2DEA-4FBE-8959-A9005B73FA3D}" type="pres">
      <dgm:prSet presAssocID="{5B9EAA2E-F5F8-4F65-B48D-C3E10B1C6D10}" presName="tile4" presStyleLbl="node1" presStyleIdx="3" presStyleCnt="4"/>
      <dgm:spPr/>
      <dgm:t>
        <a:bodyPr/>
        <a:lstStyle/>
        <a:p>
          <a:endParaRPr lang="en-US"/>
        </a:p>
      </dgm:t>
    </dgm:pt>
    <dgm:pt modelId="{7AC689F3-55E1-4749-8D84-91C46EB9970B}" type="pres">
      <dgm:prSet presAssocID="{5B9EAA2E-F5F8-4F65-B48D-C3E10B1C6D1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332762-33B2-4EB8-B743-6B038B05679B}" type="pres">
      <dgm:prSet presAssocID="{5B9EAA2E-F5F8-4F65-B48D-C3E10B1C6D10}" presName="centerTile" presStyleLbl="fgShp" presStyleIdx="0" presStyleCnt="1" custFlipVert="1" custScaleX="2151" custScaleY="315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ED9448F1-844B-452F-8D2B-22F4AC39836C}" type="presOf" srcId="{A83F8848-EC74-41C8-AE96-BBB46407249B}" destId="{CECFD92B-A428-43D0-8438-D6FAF56862FC}" srcOrd="1" destOrd="0" presId="urn:microsoft.com/office/officeart/2005/8/layout/matrix1"/>
    <dgm:cxn modelId="{4F57D8BA-4D82-450C-A790-4AE741887728}" type="presOf" srcId="{679C5990-D901-45F6-952C-1671697EA02C}" destId="{8C96981C-F425-40A8-9827-1DC75207B0EB}" srcOrd="1" destOrd="0" presId="urn:microsoft.com/office/officeart/2005/8/layout/matrix1"/>
    <dgm:cxn modelId="{010EF384-F4D6-40AB-94E8-398EA80096F2}" type="presOf" srcId="{DEA7A48B-09DB-4BAA-B23A-5DBE82436ED1}" destId="{D431A4A3-2C61-4EC9-8A57-4BFB23AE16F6}" srcOrd="0" destOrd="0" presId="urn:microsoft.com/office/officeart/2005/8/layout/matrix1"/>
    <dgm:cxn modelId="{F097EB99-256E-462C-93A8-FA0E04CE26FB}" srcId="{3611866D-85F2-4FDE-9AAF-7C7A7B94D837}" destId="{A83F8848-EC74-41C8-AE96-BBB46407249B}" srcOrd="2" destOrd="0" parTransId="{C087A23B-16F1-4D40-BC21-431610C75123}" sibTransId="{CB590088-513F-4567-A50A-45697E27A46D}"/>
    <dgm:cxn modelId="{018E682B-0F1D-4DFB-BB4F-8EB8DC816B70}" type="presOf" srcId="{DEA7A48B-09DB-4BAA-B23A-5DBE82436ED1}" destId="{D60DC9BD-5CCC-4A1C-B714-3753E4D8C078}" srcOrd="1" destOrd="0" presId="urn:microsoft.com/office/officeart/2005/8/layout/matrix1"/>
    <dgm:cxn modelId="{E88A15BB-FC98-45FA-A33F-40BA9997E21C}" type="presOf" srcId="{A83F8848-EC74-41C8-AE96-BBB46407249B}" destId="{43088984-E00C-4890-B61B-B2DDCFF7AC42}" srcOrd="0" destOrd="0" presId="urn:microsoft.com/office/officeart/2005/8/layout/matrix1"/>
    <dgm:cxn modelId="{865B10BE-A554-4E66-BC3F-5801AC603D18}" type="presOf" srcId="{5B9EAA2E-F5F8-4F65-B48D-C3E10B1C6D10}" destId="{DD6A2CF1-9432-4FA3-88D0-820801945EE6}" srcOrd="0" destOrd="0" presId="urn:microsoft.com/office/officeart/2005/8/layout/matrix1"/>
    <dgm:cxn modelId="{66972BA1-277E-40E9-957F-D642A24F712B}" type="presOf" srcId="{679C5990-D901-45F6-952C-1671697EA02C}" destId="{9F2FE823-D0BC-454F-AD23-65DEA13E7935}" srcOrd="0" destOrd="0" presId="urn:microsoft.com/office/officeart/2005/8/layout/matrix1"/>
    <dgm:cxn modelId="{4C85CE64-9F0C-4D52-84A3-768A8BDB916C}" srcId="{5B9EAA2E-F5F8-4F65-B48D-C3E10B1C6D10}" destId="{3611866D-85F2-4FDE-9AAF-7C7A7B94D837}" srcOrd="0" destOrd="0" parTransId="{5E662E19-59DC-4A67-87E1-CB0F6395A9F7}" sibTransId="{7A7FC6DB-AA7A-4708-BAF6-E0DA923122B0}"/>
    <dgm:cxn modelId="{B6B63C44-556B-4DEA-9CB7-01CCFB195434}" srcId="{3611866D-85F2-4FDE-9AAF-7C7A7B94D837}" destId="{679C5990-D901-45F6-952C-1671697EA02C}" srcOrd="1" destOrd="0" parTransId="{5CBD0D57-28CA-42D6-BFE4-EC813F4D5EF3}" sibTransId="{DA53CDAC-C335-4093-8F40-DCE0993133B5}"/>
    <dgm:cxn modelId="{FEB94339-CE3D-4F88-A50F-478727DB18FF}" type="presOf" srcId="{E2A32204-00D4-4340-B3F6-4883B96465C3}" destId="{A35BB0F9-2DEA-4FBE-8959-A9005B73FA3D}" srcOrd="0" destOrd="0" presId="urn:microsoft.com/office/officeart/2005/8/layout/matrix1"/>
    <dgm:cxn modelId="{CA196261-5E1A-4596-8B2B-F14C0F3E47E6}" type="presOf" srcId="{3611866D-85F2-4FDE-9AAF-7C7A7B94D837}" destId="{75332762-33B2-4EB8-B743-6B038B05679B}" srcOrd="0" destOrd="0" presId="urn:microsoft.com/office/officeart/2005/8/layout/matrix1"/>
    <dgm:cxn modelId="{76AA98FE-259F-4592-80A0-9D92D35E0926}" srcId="{3611866D-85F2-4FDE-9AAF-7C7A7B94D837}" destId="{E2A32204-00D4-4340-B3F6-4883B96465C3}" srcOrd="3" destOrd="0" parTransId="{6366A63E-84D4-4462-B9B6-4D09C8912415}" sibTransId="{165716BA-9DDF-497F-B151-B712301D633A}"/>
    <dgm:cxn modelId="{26033D1B-61C3-41BE-9E31-530D884C4F11}" srcId="{3611866D-85F2-4FDE-9AAF-7C7A7B94D837}" destId="{DEA7A48B-09DB-4BAA-B23A-5DBE82436ED1}" srcOrd="0" destOrd="0" parTransId="{9F14C14C-A051-4B60-AA29-7B8EED1F96C8}" sibTransId="{623DE9DA-18D2-42BB-9E44-866BD0D4EF38}"/>
    <dgm:cxn modelId="{39C59B28-A8FD-42BC-ADC3-1DA63F668B2D}" type="presOf" srcId="{E2A32204-00D4-4340-B3F6-4883B96465C3}" destId="{7AC689F3-55E1-4749-8D84-91C46EB9970B}" srcOrd="1" destOrd="0" presId="urn:microsoft.com/office/officeart/2005/8/layout/matrix1"/>
    <dgm:cxn modelId="{5FA0C4EC-48FA-436F-B58E-662EBA253115}" type="presParOf" srcId="{DD6A2CF1-9432-4FA3-88D0-820801945EE6}" destId="{97DB6876-5A72-40F9-8B16-1A4A980BBE44}" srcOrd="0" destOrd="0" presId="urn:microsoft.com/office/officeart/2005/8/layout/matrix1"/>
    <dgm:cxn modelId="{B867FF41-34D6-41AA-A179-614F5C8E7508}" type="presParOf" srcId="{97DB6876-5A72-40F9-8B16-1A4A980BBE44}" destId="{D431A4A3-2C61-4EC9-8A57-4BFB23AE16F6}" srcOrd="0" destOrd="0" presId="urn:microsoft.com/office/officeart/2005/8/layout/matrix1"/>
    <dgm:cxn modelId="{F91C5350-F633-494A-B48F-7225F5C760FD}" type="presParOf" srcId="{97DB6876-5A72-40F9-8B16-1A4A980BBE44}" destId="{D60DC9BD-5CCC-4A1C-B714-3753E4D8C078}" srcOrd="1" destOrd="0" presId="urn:microsoft.com/office/officeart/2005/8/layout/matrix1"/>
    <dgm:cxn modelId="{5C48D517-9541-43B1-9D94-CC00E64551D2}" type="presParOf" srcId="{97DB6876-5A72-40F9-8B16-1A4A980BBE44}" destId="{9F2FE823-D0BC-454F-AD23-65DEA13E7935}" srcOrd="2" destOrd="0" presId="urn:microsoft.com/office/officeart/2005/8/layout/matrix1"/>
    <dgm:cxn modelId="{A9990507-1E1E-449B-9992-9FF7E6C0EDE4}" type="presParOf" srcId="{97DB6876-5A72-40F9-8B16-1A4A980BBE44}" destId="{8C96981C-F425-40A8-9827-1DC75207B0EB}" srcOrd="3" destOrd="0" presId="urn:microsoft.com/office/officeart/2005/8/layout/matrix1"/>
    <dgm:cxn modelId="{BC0F2683-42AB-4DF9-B601-26CFC1A78472}" type="presParOf" srcId="{97DB6876-5A72-40F9-8B16-1A4A980BBE44}" destId="{43088984-E00C-4890-B61B-B2DDCFF7AC42}" srcOrd="4" destOrd="0" presId="urn:microsoft.com/office/officeart/2005/8/layout/matrix1"/>
    <dgm:cxn modelId="{887DF697-98E9-4A71-BBEA-1595DB31A0DA}" type="presParOf" srcId="{97DB6876-5A72-40F9-8B16-1A4A980BBE44}" destId="{CECFD92B-A428-43D0-8438-D6FAF56862FC}" srcOrd="5" destOrd="0" presId="urn:microsoft.com/office/officeart/2005/8/layout/matrix1"/>
    <dgm:cxn modelId="{FDE73D11-1809-4A1B-A1FC-AE20DA362E39}" type="presParOf" srcId="{97DB6876-5A72-40F9-8B16-1A4A980BBE44}" destId="{A35BB0F9-2DEA-4FBE-8959-A9005B73FA3D}" srcOrd="6" destOrd="0" presId="urn:microsoft.com/office/officeart/2005/8/layout/matrix1"/>
    <dgm:cxn modelId="{43D9EA9F-DB0B-4DBF-A590-98353D01AF1D}" type="presParOf" srcId="{97DB6876-5A72-40F9-8B16-1A4A980BBE44}" destId="{7AC689F3-55E1-4749-8D84-91C46EB9970B}" srcOrd="7" destOrd="0" presId="urn:microsoft.com/office/officeart/2005/8/layout/matrix1"/>
    <dgm:cxn modelId="{45707206-73C1-40F1-A8F0-FCE2FF253541}" type="presParOf" srcId="{DD6A2CF1-9432-4FA3-88D0-820801945EE6}" destId="{75332762-33B2-4EB8-B743-6B038B05679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18C64C-3EA3-4932-89FC-0C5328FC8030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AE3C512A-D2A6-4BAB-A4E9-4F808AB1CA2D}">
      <dgm:prSet phldrT="[Text]"/>
      <dgm:spPr/>
      <dgm:t>
        <a:bodyPr/>
        <a:lstStyle/>
        <a:p>
          <a:r>
            <a:rPr lang="en-US" b="1" dirty="0" smtClean="0"/>
            <a:t>Adult Education Innovations</a:t>
          </a:r>
          <a:endParaRPr lang="en-US" b="1" dirty="0"/>
        </a:p>
      </dgm:t>
    </dgm:pt>
    <dgm:pt modelId="{00C91C8C-4654-4D9C-BC93-6C22C63B30ED}" type="parTrans" cxnId="{97D86269-6538-477E-A715-A8188FDEB31F}">
      <dgm:prSet/>
      <dgm:spPr/>
      <dgm:t>
        <a:bodyPr/>
        <a:lstStyle/>
        <a:p>
          <a:endParaRPr lang="en-US"/>
        </a:p>
      </dgm:t>
    </dgm:pt>
    <dgm:pt modelId="{5E5F18F9-4DBD-4F77-B2FD-A52ABC1222D0}" type="sibTrans" cxnId="{97D86269-6538-477E-A715-A8188FDEB31F}">
      <dgm:prSet/>
      <dgm:spPr/>
      <dgm:t>
        <a:bodyPr/>
        <a:lstStyle/>
        <a:p>
          <a:endParaRPr lang="en-US"/>
        </a:p>
      </dgm:t>
    </dgm:pt>
    <dgm:pt modelId="{D1E0CE35-B079-4741-8E7B-72D629DBF443}">
      <dgm:prSet phldrT="[Text]"/>
      <dgm:spPr/>
      <dgm:t>
        <a:bodyPr/>
        <a:lstStyle/>
        <a:p>
          <a:r>
            <a:rPr lang="en-US" b="1" dirty="0" smtClean="0"/>
            <a:t>Quantitative Data &amp; Results</a:t>
          </a:r>
          <a:endParaRPr lang="en-US" b="1" dirty="0"/>
        </a:p>
      </dgm:t>
    </dgm:pt>
    <dgm:pt modelId="{71927BFD-8F95-4DA8-B5D6-9CABAF003CE1}" type="parTrans" cxnId="{D1DA3483-6C57-4F2E-870C-B98F41F09CB7}">
      <dgm:prSet/>
      <dgm:spPr/>
      <dgm:t>
        <a:bodyPr/>
        <a:lstStyle/>
        <a:p>
          <a:endParaRPr lang="en-US"/>
        </a:p>
      </dgm:t>
    </dgm:pt>
    <dgm:pt modelId="{E2A0C808-FB41-4CC6-9E5C-F08F5340CF84}" type="sibTrans" cxnId="{D1DA3483-6C57-4F2E-870C-B98F41F09CB7}">
      <dgm:prSet/>
      <dgm:spPr/>
      <dgm:t>
        <a:bodyPr/>
        <a:lstStyle/>
        <a:p>
          <a:endParaRPr lang="en-US"/>
        </a:p>
      </dgm:t>
    </dgm:pt>
    <dgm:pt modelId="{39E20144-8F84-492F-BB64-E66CC6F1DF48}">
      <dgm:prSet phldrT="[Text]"/>
      <dgm:spPr/>
      <dgm:t>
        <a:bodyPr/>
        <a:lstStyle/>
        <a:p>
          <a:r>
            <a:rPr lang="en-US" b="1" dirty="0" smtClean="0"/>
            <a:t>Qualitative Success Stories</a:t>
          </a:r>
          <a:endParaRPr lang="en-US" b="1" dirty="0"/>
        </a:p>
      </dgm:t>
    </dgm:pt>
    <dgm:pt modelId="{631D944D-817B-48CF-8478-2B5CA1C4065A}" type="parTrans" cxnId="{BA44BA46-2BE7-4832-99DC-734C3C0E9AB5}">
      <dgm:prSet/>
      <dgm:spPr/>
      <dgm:t>
        <a:bodyPr/>
        <a:lstStyle/>
        <a:p>
          <a:endParaRPr lang="en-US"/>
        </a:p>
      </dgm:t>
    </dgm:pt>
    <dgm:pt modelId="{5333C205-2767-4228-8CB4-D847A002FDBC}" type="sibTrans" cxnId="{BA44BA46-2BE7-4832-99DC-734C3C0E9AB5}">
      <dgm:prSet/>
      <dgm:spPr/>
      <dgm:t>
        <a:bodyPr/>
        <a:lstStyle/>
        <a:p>
          <a:endParaRPr lang="en-US"/>
        </a:p>
      </dgm:t>
    </dgm:pt>
    <dgm:pt modelId="{A2A4945A-9E83-4D9A-8A30-7A442AFC7388}" type="pres">
      <dgm:prSet presAssocID="{CC18C64C-3EA3-4932-89FC-0C5328FC8030}" presName="compositeShape" presStyleCnt="0">
        <dgm:presLayoutVars>
          <dgm:chMax val="7"/>
          <dgm:dir/>
          <dgm:resizeHandles val="exact"/>
        </dgm:presLayoutVars>
      </dgm:prSet>
      <dgm:spPr/>
    </dgm:pt>
    <dgm:pt modelId="{865C2093-D228-4BED-946B-8CA4269A8EC5}" type="pres">
      <dgm:prSet presAssocID="{CC18C64C-3EA3-4932-89FC-0C5328FC8030}" presName="wedge1" presStyleLbl="node1" presStyleIdx="0" presStyleCnt="3"/>
      <dgm:spPr/>
      <dgm:t>
        <a:bodyPr/>
        <a:lstStyle/>
        <a:p>
          <a:endParaRPr lang="en-US"/>
        </a:p>
      </dgm:t>
    </dgm:pt>
    <dgm:pt modelId="{C4704B62-EF49-4639-99F4-EE94030A39C6}" type="pres">
      <dgm:prSet presAssocID="{CC18C64C-3EA3-4932-89FC-0C5328FC8030}" presName="dummy1a" presStyleCnt="0"/>
      <dgm:spPr/>
    </dgm:pt>
    <dgm:pt modelId="{AE3AEB42-E715-4C64-8279-8A04D729F4F4}" type="pres">
      <dgm:prSet presAssocID="{CC18C64C-3EA3-4932-89FC-0C5328FC8030}" presName="dummy1b" presStyleCnt="0"/>
      <dgm:spPr/>
    </dgm:pt>
    <dgm:pt modelId="{9F48FD74-A202-4FD3-89B2-29B5FB6A1815}" type="pres">
      <dgm:prSet presAssocID="{CC18C64C-3EA3-4932-89FC-0C5328FC803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0E9E3-8D0B-4F73-AC3E-D52370EC4D9B}" type="pres">
      <dgm:prSet presAssocID="{CC18C64C-3EA3-4932-89FC-0C5328FC8030}" presName="wedge2" presStyleLbl="node1" presStyleIdx="1" presStyleCnt="3"/>
      <dgm:spPr/>
      <dgm:t>
        <a:bodyPr/>
        <a:lstStyle/>
        <a:p>
          <a:endParaRPr lang="en-US"/>
        </a:p>
      </dgm:t>
    </dgm:pt>
    <dgm:pt modelId="{C3F1C20B-DE86-491A-ADE3-972ACA975B39}" type="pres">
      <dgm:prSet presAssocID="{CC18C64C-3EA3-4932-89FC-0C5328FC8030}" presName="dummy2a" presStyleCnt="0"/>
      <dgm:spPr/>
    </dgm:pt>
    <dgm:pt modelId="{2F286E79-97F2-4ACC-9ED1-49C9DAA7C89E}" type="pres">
      <dgm:prSet presAssocID="{CC18C64C-3EA3-4932-89FC-0C5328FC8030}" presName="dummy2b" presStyleCnt="0"/>
      <dgm:spPr/>
    </dgm:pt>
    <dgm:pt modelId="{2E28A07F-D76F-42D9-8E45-8F8DD34CB9A0}" type="pres">
      <dgm:prSet presAssocID="{CC18C64C-3EA3-4932-89FC-0C5328FC803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157EB-A7B7-45B1-9EEB-97FA9EB2C158}" type="pres">
      <dgm:prSet presAssocID="{CC18C64C-3EA3-4932-89FC-0C5328FC8030}" presName="wedge3" presStyleLbl="node1" presStyleIdx="2" presStyleCnt="3"/>
      <dgm:spPr/>
      <dgm:t>
        <a:bodyPr/>
        <a:lstStyle/>
        <a:p>
          <a:endParaRPr lang="en-US"/>
        </a:p>
      </dgm:t>
    </dgm:pt>
    <dgm:pt modelId="{BCED62A7-E023-4EB7-B9A8-0216B2BF191B}" type="pres">
      <dgm:prSet presAssocID="{CC18C64C-3EA3-4932-89FC-0C5328FC8030}" presName="dummy3a" presStyleCnt="0"/>
      <dgm:spPr/>
    </dgm:pt>
    <dgm:pt modelId="{CC9113A0-B69C-4996-B6DB-7D3D726C2CB7}" type="pres">
      <dgm:prSet presAssocID="{CC18C64C-3EA3-4932-89FC-0C5328FC8030}" presName="dummy3b" presStyleCnt="0"/>
      <dgm:spPr/>
    </dgm:pt>
    <dgm:pt modelId="{73E53FAE-DCFF-46FA-9247-A7C6722BFEB2}" type="pres">
      <dgm:prSet presAssocID="{CC18C64C-3EA3-4932-89FC-0C5328FC803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39CD7-D500-419D-83A9-B800E7F9853E}" type="pres">
      <dgm:prSet presAssocID="{5E5F18F9-4DBD-4F77-B2FD-A52ABC1222D0}" presName="arrowWedge1" presStyleLbl="fgSibTrans2D1" presStyleIdx="0" presStyleCnt="3"/>
      <dgm:spPr/>
    </dgm:pt>
    <dgm:pt modelId="{691AE58F-92DC-4522-AD8F-C2E59BCA972E}" type="pres">
      <dgm:prSet presAssocID="{E2A0C808-FB41-4CC6-9E5C-F08F5340CF84}" presName="arrowWedge2" presStyleLbl="fgSibTrans2D1" presStyleIdx="1" presStyleCnt="3"/>
      <dgm:spPr/>
    </dgm:pt>
    <dgm:pt modelId="{F18940B2-A396-427F-9962-8632BF0A851C}" type="pres">
      <dgm:prSet presAssocID="{5333C205-2767-4228-8CB4-D847A002FDBC}" presName="arrowWedge3" presStyleLbl="fgSibTrans2D1" presStyleIdx="2" presStyleCnt="3"/>
      <dgm:spPr/>
    </dgm:pt>
  </dgm:ptLst>
  <dgm:cxnLst>
    <dgm:cxn modelId="{CADA2164-1A87-4091-A221-51190B730DAE}" type="presOf" srcId="{D1E0CE35-B079-4741-8E7B-72D629DBF443}" destId="{BC80E9E3-8D0B-4F73-AC3E-D52370EC4D9B}" srcOrd="0" destOrd="0" presId="urn:microsoft.com/office/officeart/2005/8/layout/cycle8"/>
    <dgm:cxn modelId="{ACE7C77C-E19F-4630-A02E-8F3B5E022359}" type="presOf" srcId="{D1E0CE35-B079-4741-8E7B-72D629DBF443}" destId="{2E28A07F-D76F-42D9-8E45-8F8DD34CB9A0}" srcOrd="1" destOrd="0" presId="urn:microsoft.com/office/officeart/2005/8/layout/cycle8"/>
    <dgm:cxn modelId="{D1DA3483-6C57-4F2E-870C-B98F41F09CB7}" srcId="{CC18C64C-3EA3-4932-89FC-0C5328FC8030}" destId="{D1E0CE35-B079-4741-8E7B-72D629DBF443}" srcOrd="1" destOrd="0" parTransId="{71927BFD-8F95-4DA8-B5D6-9CABAF003CE1}" sibTransId="{E2A0C808-FB41-4CC6-9E5C-F08F5340CF84}"/>
    <dgm:cxn modelId="{B623E3B4-6BDD-48A1-A2F1-2FD394E83D47}" type="presOf" srcId="{AE3C512A-D2A6-4BAB-A4E9-4F808AB1CA2D}" destId="{9F48FD74-A202-4FD3-89B2-29B5FB6A1815}" srcOrd="1" destOrd="0" presId="urn:microsoft.com/office/officeart/2005/8/layout/cycle8"/>
    <dgm:cxn modelId="{3B537D33-5148-4288-9EC0-3BA526A179AA}" type="presOf" srcId="{CC18C64C-3EA3-4932-89FC-0C5328FC8030}" destId="{A2A4945A-9E83-4D9A-8A30-7A442AFC7388}" srcOrd="0" destOrd="0" presId="urn:microsoft.com/office/officeart/2005/8/layout/cycle8"/>
    <dgm:cxn modelId="{97D86269-6538-477E-A715-A8188FDEB31F}" srcId="{CC18C64C-3EA3-4932-89FC-0C5328FC8030}" destId="{AE3C512A-D2A6-4BAB-A4E9-4F808AB1CA2D}" srcOrd="0" destOrd="0" parTransId="{00C91C8C-4654-4D9C-BC93-6C22C63B30ED}" sibTransId="{5E5F18F9-4DBD-4F77-B2FD-A52ABC1222D0}"/>
    <dgm:cxn modelId="{CAA79ABB-4DA6-40A9-B2CC-06564070AF22}" type="presOf" srcId="{39E20144-8F84-492F-BB64-E66CC6F1DF48}" destId="{6B9157EB-A7B7-45B1-9EEB-97FA9EB2C158}" srcOrd="0" destOrd="0" presId="urn:microsoft.com/office/officeart/2005/8/layout/cycle8"/>
    <dgm:cxn modelId="{18B3C092-03ED-49A3-B027-BDFB5CD7CA40}" type="presOf" srcId="{39E20144-8F84-492F-BB64-E66CC6F1DF48}" destId="{73E53FAE-DCFF-46FA-9247-A7C6722BFEB2}" srcOrd="1" destOrd="0" presId="urn:microsoft.com/office/officeart/2005/8/layout/cycle8"/>
    <dgm:cxn modelId="{BA44BA46-2BE7-4832-99DC-734C3C0E9AB5}" srcId="{CC18C64C-3EA3-4932-89FC-0C5328FC8030}" destId="{39E20144-8F84-492F-BB64-E66CC6F1DF48}" srcOrd="2" destOrd="0" parTransId="{631D944D-817B-48CF-8478-2B5CA1C4065A}" sibTransId="{5333C205-2767-4228-8CB4-D847A002FDBC}"/>
    <dgm:cxn modelId="{E648FD69-E557-4F3D-86C4-24F8E0F69865}" type="presOf" srcId="{AE3C512A-D2A6-4BAB-A4E9-4F808AB1CA2D}" destId="{865C2093-D228-4BED-946B-8CA4269A8EC5}" srcOrd="0" destOrd="0" presId="urn:microsoft.com/office/officeart/2005/8/layout/cycle8"/>
    <dgm:cxn modelId="{F7466BCF-7060-4F6E-9298-E7BBF6049C54}" type="presParOf" srcId="{A2A4945A-9E83-4D9A-8A30-7A442AFC7388}" destId="{865C2093-D228-4BED-946B-8CA4269A8EC5}" srcOrd="0" destOrd="0" presId="urn:microsoft.com/office/officeart/2005/8/layout/cycle8"/>
    <dgm:cxn modelId="{383AAC0C-7462-43F0-A3C5-646F35F2999D}" type="presParOf" srcId="{A2A4945A-9E83-4D9A-8A30-7A442AFC7388}" destId="{C4704B62-EF49-4639-99F4-EE94030A39C6}" srcOrd="1" destOrd="0" presId="urn:microsoft.com/office/officeart/2005/8/layout/cycle8"/>
    <dgm:cxn modelId="{F94C5C84-C21E-49D6-91E8-64F2CF962C38}" type="presParOf" srcId="{A2A4945A-9E83-4D9A-8A30-7A442AFC7388}" destId="{AE3AEB42-E715-4C64-8279-8A04D729F4F4}" srcOrd="2" destOrd="0" presId="urn:microsoft.com/office/officeart/2005/8/layout/cycle8"/>
    <dgm:cxn modelId="{FBA908A8-E2AF-4D97-AA83-DE24CD6340EE}" type="presParOf" srcId="{A2A4945A-9E83-4D9A-8A30-7A442AFC7388}" destId="{9F48FD74-A202-4FD3-89B2-29B5FB6A1815}" srcOrd="3" destOrd="0" presId="urn:microsoft.com/office/officeart/2005/8/layout/cycle8"/>
    <dgm:cxn modelId="{2F20729B-9137-46E4-8D3C-636427E78A02}" type="presParOf" srcId="{A2A4945A-9E83-4D9A-8A30-7A442AFC7388}" destId="{BC80E9E3-8D0B-4F73-AC3E-D52370EC4D9B}" srcOrd="4" destOrd="0" presId="urn:microsoft.com/office/officeart/2005/8/layout/cycle8"/>
    <dgm:cxn modelId="{CA0E1ACF-9C6A-486D-8EAA-00B25AB22425}" type="presParOf" srcId="{A2A4945A-9E83-4D9A-8A30-7A442AFC7388}" destId="{C3F1C20B-DE86-491A-ADE3-972ACA975B39}" srcOrd="5" destOrd="0" presId="urn:microsoft.com/office/officeart/2005/8/layout/cycle8"/>
    <dgm:cxn modelId="{A7F38E41-2911-4001-BC19-868C76EB9844}" type="presParOf" srcId="{A2A4945A-9E83-4D9A-8A30-7A442AFC7388}" destId="{2F286E79-97F2-4ACC-9ED1-49C9DAA7C89E}" srcOrd="6" destOrd="0" presId="urn:microsoft.com/office/officeart/2005/8/layout/cycle8"/>
    <dgm:cxn modelId="{3D56F107-AC47-4CAD-BA5B-2645D942052E}" type="presParOf" srcId="{A2A4945A-9E83-4D9A-8A30-7A442AFC7388}" destId="{2E28A07F-D76F-42D9-8E45-8F8DD34CB9A0}" srcOrd="7" destOrd="0" presId="urn:microsoft.com/office/officeart/2005/8/layout/cycle8"/>
    <dgm:cxn modelId="{0B59248E-36FA-413A-B4C3-4DAEABB095C3}" type="presParOf" srcId="{A2A4945A-9E83-4D9A-8A30-7A442AFC7388}" destId="{6B9157EB-A7B7-45B1-9EEB-97FA9EB2C158}" srcOrd="8" destOrd="0" presId="urn:microsoft.com/office/officeart/2005/8/layout/cycle8"/>
    <dgm:cxn modelId="{6BBD27CB-720E-4459-8801-442796A38E44}" type="presParOf" srcId="{A2A4945A-9E83-4D9A-8A30-7A442AFC7388}" destId="{BCED62A7-E023-4EB7-B9A8-0216B2BF191B}" srcOrd="9" destOrd="0" presId="urn:microsoft.com/office/officeart/2005/8/layout/cycle8"/>
    <dgm:cxn modelId="{6B7E28BE-0C33-4253-BDA2-2A70F5163B88}" type="presParOf" srcId="{A2A4945A-9E83-4D9A-8A30-7A442AFC7388}" destId="{CC9113A0-B69C-4996-B6DB-7D3D726C2CB7}" srcOrd="10" destOrd="0" presId="urn:microsoft.com/office/officeart/2005/8/layout/cycle8"/>
    <dgm:cxn modelId="{3B222023-A363-44CF-A44F-EFFAE8952BD9}" type="presParOf" srcId="{A2A4945A-9E83-4D9A-8A30-7A442AFC7388}" destId="{73E53FAE-DCFF-46FA-9247-A7C6722BFEB2}" srcOrd="11" destOrd="0" presId="urn:microsoft.com/office/officeart/2005/8/layout/cycle8"/>
    <dgm:cxn modelId="{3634EB7C-73AC-4961-A035-D9D6A99DC77C}" type="presParOf" srcId="{A2A4945A-9E83-4D9A-8A30-7A442AFC7388}" destId="{A9239CD7-D500-419D-83A9-B800E7F9853E}" srcOrd="12" destOrd="0" presId="urn:microsoft.com/office/officeart/2005/8/layout/cycle8"/>
    <dgm:cxn modelId="{1E4E41AD-F4D8-4C5C-A26A-A65C972CCF59}" type="presParOf" srcId="{A2A4945A-9E83-4D9A-8A30-7A442AFC7388}" destId="{691AE58F-92DC-4522-AD8F-C2E59BCA972E}" srcOrd="13" destOrd="0" presId="urn:microsoft.com/office/officeart/2005/8/layout/cycle8"/>
    <dgm:cxn modelId="{F04951A7-6B68-4A97-98EB-0EC78A08FADD}" type="presParOf" srcId="{A2A4945A-9E83-4D9A-8A30-7A442AFC7388}" destId="{F18940B2-A396-427F-9962-8632BF0A851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31A4A3-2C61-4EC9-8A57-4BFB23AE16F6}">
      <dsp:nvSpPr>
        <dsp:cNvPr id="0" name=""/>
        <dsp:cNvSpPr/>
      </dsp:nvSpPr>
      <dsp:spPr>
        <a:xfrm rot="16200000">
          <a:off x="3486150" y="-3486150"/>
          <a:ext cx="4838700" cy="1181100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b="1" kern="1200" dirty="0" smtClean="0">
              <a:latin typeface="Arial" pitchFamily="34" charset="0"/>
              <a:cs typeface="Arial" pitchFamily="34" charset="0"/>
            </a:rPr>
            <a:t>Messaging &amp; 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b="1" kern="1200" dirty="0" smtClean="0">
              <a:latin typeface="Arial" pitchFamily="34" charset="0"/>
              <a:cs typeface="Arial" pitchFamily="34" charset="0"/>
            </a:rPr>
            <a:t>Framing </a:t>
          </a:r>
          <a:endParaRPr lang="en-US" sz="6600" b="1" kern="1200" dirty="0">
            <a:latin typeface="Arial" pitchFamily="34" charset="0"/>
            <a:cs typeface="Arial" pitchFamily="34" charset="0"/>
          </a:endParaRPr>
        </a:p>
      </dsp:txBody>
      <dsp:txXfrm rot="16200000">
        <a:off x="4090987" y="-4090987"/>
        <a:ext cx="3629025" cy="11811000"/>
      </dsp:txXfrm>
    </dsp:sp>
    <dsp:sp modelId="{9F2FE823-D0BC-454F-AD23-65DEA13E7935}">
      <dsp:nvSpPr>
        <dsp:cNvPr id="0" name=""/>
        <dsp:cNvSpPr/>
      </dsp:nvSpPr>
      <dsp:spPr>
        <a:xfrm>
          <a:off x="11811000" y="0"/>
          <a:ext cx="11811000" cy="48387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b="1" kern="1200" dirty="0" smtClean="0">
              <a:latin typeface="Arial" pitchFamily="34" charset="0"/>
              <a:cs typeface="Arial" pitchFamily="34" charset="0"/>
            </a:rPr>
            <a:t>Collective 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b="1" kern="1200" dirty="0" smtClean="0">
              <a:latin typeface="Arial" pitchFamily="34" charset="0"/>
              <a:cs typeface="Arial" pitchFamily="34" charset="0"/>
            </a:rPr>
            <a:t>Storytelling</a:t>
          </a:r>
          <a:endParaRPr lang="en-US" sz="6600" b="1" kern="1200" dirty="0">
            <a:latin typeface="Arial" pitchFamily="34" charset="0"/>
            <a:cs typeface="Arial" pitchFamily="34" charset="0"/>
          </a:endParaRPr>
        </a:p>
      </dsp:txBody>
      <dsp:txXfrm>
        <a:off x="11811000" y="0"/>
        <a:ext cx="11811000" cy="3629025"/>
      </dsp:txXfrm>
    </dsp:sp>
    <dsp:sp modelId="{43088984-E00C-4890-B61B-B2DDCFF7AC42}">
      <dsp:nvSpPr>
        <dsp:cNvPr id="0" name=""/>
        <dsp:cNvSpPr/>
      </dsp:nvSpPr>
      <dsp:spPr>
        <a:xfrm rot="10800000">
          <a:off x="0" y="4838700"/>
          <a:ext cx="11811000" cy="4838700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92" tIns="469392" rIns="469392" bIns="469392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b="1" kern="1200" dirty="0" smtClean="0">
              <a:latin typeface="Arial" pitchFamily="34" charset="0"/>
              <a:cs typeface="Arial" pitchFamily="34" charset="0"/>
            </a:rPr>
            <a:t>Communications </a:t>
          </a:r>
        </a:p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b="1" kern="1200" dirty="0" smtClean="0">
              <a:latin typeface="Arial" pitchFamily="34" charset="0"/>
              <a:cs typeface="Arial" pitchFamily="34" charset="0"/>
            </a:rPr>
            <a:t>Tools</a:t>
          </a:r>
          <a:endParaRPr lang="en-US" sz="66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0" y="6048374"/>
        <a:ext cx="11811000" cy="3629025"/>
      </dsp:txXfrm>
    </dsp:sp>
    <dsp:sp modelId="{A35BB0F9-2DEA-4FBE-8959-A9005B73FA3D}">
      <dsp:nvSpPr>
        <dsp:cNvPr id="0" name=""/>
        <dsp:cNvSpPr/>
      </dsp:nvSpPr>
      <dsp:spPr>
        <a:xfrm rot="5400000">
          <a:off x="15297149" y="1352550"/>
          <a:ext cx="4838700" cy="1181100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92" tIns="469392" rIns="469392" bIns="469392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b="1" kern="1200" dirty="0" smtClean="0">
              <a:latin typeface="Arial" pitchFamily="34" charset="0"/>
              <a:cs typeface="Arial" pitchFamily="34" charset="0"/>
            </a:rPr>
            <a:t>Communications Capacity</a:t>
          </a:r>
        </a:p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b="1" kern="1200" dirty="0" smtClean="0">
              <a:latin typeface="Arial" pitchFamily="34" charset="0"/>
              <a:cs typeface="Arial" pitchFamily="34" charset="0"/>
            </a:rPr>
            <a:t> Building</a:t>
          </a:r>
          <a:endParaRPr lang="en-US" sz="6600" b="1" kern="1200" dirty="0">
            <a:latin typeface="Arial" pitchFamily="34" charset="0"/>
            <a:cs typeface="Arial" pitchFamily="34" charset="0"/>
          </a:endParaRPr>
        </a:p>
      </dsp:txBody>
      <dsp:txXfrm rot="5400000">
        <a:off x="15901987" y="1957387"/>
        <a:ext cx="3629025" cy="11811000"/>
      </dsp:txXfrm>
    </dsp:sp>
    <dsp:sp modelId="{75332762-33B2-4EB8-B743-6B038B05679B}">
      <dsp:nvSpPr>
        <dsp:cNvPr id="0" name=""/>
        <dsp:cNvSpPr/>
      </dsp:nvSpPr>
      <dsp:spPr>
        <a:xfrm flipV="1">
          <a:off x="11734783" y="4800595"/>
          <a:ext cx="152432" cy="76209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Communications TAP</a:t>
          </a:r>
          <a:endParaRPr lang="en-US" sz="500" kern="1200" dirty="0"/>
        </a:p>
      </dsp:txBody>
      <dsp:txXfrm flipV="1">
        <a:off x="11734783" y="4800595"/>
        <a:ext cx="152432" cy="7620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5C2093-D228-4BED-946B-8CA4269A8EC5}">
      <dsp:nvSpPr>
        <dsp:cNvPr id="0" name=""/>
        <dsp:cNvSpPr/>
      </dsp:nvSpPr>
      <dsp:spPr>
        <a:xfrm>
          <a:off x="3957644" y="644440"/>
          <a:ext cx="8328151" cy="8328151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Adult Education Innovations</a:t>
          </a:r>
          <a:endParaRPr lang="en-US" sz="4000" b="1" kern="1200" dirty="0"/>
        </a:p>
      </dsp:txBody>
      <dsp:txXfrm>
        <a:off x="8346778" y="2409215"/>
        <a:ext cx="2974339" cy="2478616"/>
      </dsp:txXfrm>
    </dsp:sp>
    <dsp:sp modelId="{BC80E9E3-8D0B-4F73-AC3E-D52370EC4D9B}">
      <dsp:nvSpPr>
        <dsp:cNvPr id="0" name=""/>
        <dsp:cNvSpPr/>
      </dsp:nvSpPr>
      <dsp:spPr>
        <a:xfrm>
          <a:off x="3786124" y="941874"/>
          <a:ext cx="8328151" cy="8328151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Quantitative Data &amp; Results</a:t>
          </a:r>
          <a:endParaRPr lang="en-US" sz="4000" b="1" kern="1200" dirty="0"/>
        </a:p>
      </dsp:txBody>
      <dsp:txXfrm>
        <a:off x="5769017" y="6345258"/>
        <a:ext cx="4461509" cy="2181182"/>
      </dsp:txXfrm>
    </dsp:sp>
    <dsp:sp modelId="{6B9157EB-A7B7-45B1-9EEB-97FA9EB2C158}">
      <dsp:nvSpPr>
        <dsp:cNvPr id="0" name=""/>
        <dsp:cNvSpPr/>
      </dsp:nvSpPr>
      <dsp:spPr>
        <a:xfrm>
          <a:off x="3614604" y="644440"/>
          <a:ext cx="8328151" cy="8328151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Qualitative Success Stories</a:t>
          </a:r>
          <a:endParaRPr lang="en-US" sz="4000" b="1" kern="1200" dirty="0"/>
        </a:p>
      </dsp:txBody>
      <dsp:txXfrm>
        <a:off x="4579281" y="2409215"/>
        <a:ext cx="2974339" cy="2478616"/>
      </dsp:txXfrm>
    </dsp:sp>
    <dsp:sp modelId="{A9239CD7-D500-419D-83A9-B800E7F9853E}">
      <dsp:nvSpPr>
        <dsp:cNvPr id="0" name=""/>
        <dsp:cNvSpPr/>
      </dsp:nvSpPr>
      <dsp:spPr>
        <a:xfrm>
          <a:off x="3442779" y="128888"/>
          <a:ext cx="9359255" cy="935925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AE58F-92DC-4522-AD8F-C2E59BCA972E}">
      <dsp:nvSpPr>
        <dsp:cNvPr id="0" name=""/>
        <dsp:cNvSpPr/>
      </dsp:nvSpPr>
      <dsp:spPr>
        <a:xfrm>
          <a:off x="3270572" y="425795"/>
          <a:ext cx="9359255" cy="935925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940B2-A396-427F-9962-8632BF0A851C}">
      <dsp:nvSpPr>
        <dsp:cNvPr id="0" name=""/>
        <dsp:cNvSpPr/>
      </dsp:nvSpPr>
      <dsp:spPr>
        <a:xfrm>
          <a:off x="3098364" y="128888"/>
          <a:ext cx="9359255" cy="935925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EFB2F-AAEC-4B8D-AB9B-AA6E690D3791}" type="datetimeFigureOut">
              <a:rPr lang="en-US" smtClean="0"/>
              <a:pPr/>
              <a:t>10/12/2017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DE00A-1998-4C38-B92A-5C46312D59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https://www.youtube.com/watch?v=zY0WswMnJyw&amp;feature=youtu.be</a:t>
            </a:r>
          </a:p>
          <a:p>
            <a:endParaRPr lang="en-US" dirty="0" smtClean="0"/>
          </a:p>
          <a:p>
            <a:r>
              <a:rPr lang="en-US" dirty="0" smtClean="0"/>
              <a:t>https://www.dropbox.com/s/xuosos9k7eonbmt/EducateElevateCA.mov?dl=0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http://educate-ca.fcmtest2.com/14-regional-profile/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ym typeface="Helvetica Ligh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                           </a:t>
            </a:r>
          </a:p>
          <a:p>
            <a:endParaRPr lang="en-US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EE4B6C-2909-FC47-8E9E-4A55F4BB209C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https://www.dropbox.com/s/xuosos9k7eonbmt/EducateElevateCA.mov?dl=0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lvl1pPr>
            <a:lvl2pPr marL="1099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2pPr>
            <a:lvl3pPr marL="1734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3pPr>
            <a:lvl4pPr marL="2369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4pPr>
            <a:lvl5pPr marL="3004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83C7CC5E-5AC7-CB4E-ABCB-CDCF0860EAE4}" type="datetimeFigureOut">
              <a:rPr lang="en-US" smtClean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6002" y="13081000"/>
            <a:ext cx="479298" cy="471924"/>
          </a:xfrm>
        </p:spPr>
        <p:txBody>
          <a:bodyPr/>
          <a:lstStyle/>
          <a:p>
            <a:fld id="{A7BD7843-9517-F945-B2FD-8AE3D02C2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951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946002" y="13081000"/>
            <a:ext cx="479298" cy="471924"/>
          </a:xfrm>
        </p:spPr>
        <p:txBody>
          <a:bodyPr/>
          <a:lstStyle>
            <a:lvl1pPr>
              <a:defRPr/>
            </a:lvl1pPr>
          </a:lstStyle>
          <a:p>
            <a:fld id="{30EA9EE2-A2CC-41C7-AE28-1D138D89BAC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79" y="1104900"/>
            <a:ext cx="9525002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hyperlink" Target="http://www.google.com/url?sa=i&amp;rct=j&amp;q=&amp;esrc=s&amp;source=images&amp;cd=&amp;cad=rja&amp;uact=8&amp;ved=0ahUKEwjDyd-1jIXVAhVYImMKHYRODlIQjRwIBw&amp;url=http://www.cctnews.com/shareholders-activists-twitter-seek-transform-firm-user-owned-one/5772/&amp;psig=AFQjCNGUoQ72sXTwv3YaaWW10bEYQ6h1HQ&amp;ust=149999537562689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C07v7koXVAhVUwWMKHaxBA1UQjRwIBw&amp;url=https://www.linkedin.com/pulse/top-five-questions-ask-your-engagement-marketing-team-stefan-koenig&amp;psig=AFQjCNFjXLNSfcmLARj521q-EKKDdOb-mg&amp;ust=149999712813193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cid:1E6E97A9-BADD-46BC-8759-582F7392F5B8@24.29.103.1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hyperlink" Target="http://www.fullcapacitymarketing.com/" TargetMode="External"/><Relationship Id="rId4" Type="http://schemas.openxmlformats.org/officeDocument/2006/relationships/hyperlink" Target="mailto:Celina@FullCapacityMarketing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0.png"/><Relationship Id="rId4" Type="http://schemas.openxmlformats.org/officeDocument/2006/relationships/diagramData" Target="../diagrams/data2.xml"/><Relationship Id="rId9" Type="http://schemas.openxmlformats.org/officeDocument/2006/relationships/hyperlink" Target="https://www.google.com/url?sa=i&amp;rct=j&amp;q=&amp;esrc=s&amp;source=images&amp;cd=&amp;cad=rja&amp;uact=8&amp;ved=0ahUKEwiRzrfb24TVAhVO92MKHVI6DLoQjRwIBw&amp;url=https://futureofstorytelling.org/&amp;psig=AFQjCNGIkTkhBn23dur81Isxtfq-V8RM3A&amp;ust=149998221443441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15"/>
            <a:ext cx="24384000" cy="137142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0" y="11049000"/>
            <a:ext cx="1775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6600" dirty="0" smtClean="0"/>
              <a:t>AEBG Proactive Storytelling Campaign</a:t>
            </a:r>
          </a:p>
          <a:p>
            <a: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 smtClean="0"/>
              <a:t>Building Value in Adult Education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76914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Practices with Promise: Enhancements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 cstate="print"/>
          <a:srcRect l="29583" t="11481" r="30417" b="5556"/>
          <a:stretch>
            <a:fillRect/>
          </a:stretch>
        </p:blipFill>
        <p:spPr bwMode="auto">
          <a:xfrm>
            <a:off x="838200" y="2209800"/>
            <a:ext cx="8164286" cy="95250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058400" y="3366543"/>
            <a:ext cx="137922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NEW: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Student Success Stories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 </a:t>
            </a: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NEW: </a:t>
            </a: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Employer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Engagement Stories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baseline="0" dirty="0" smtClean="0">
                <a:latin typeface="Arial" pitchFamily="34" charset="0"/>
                <a:cs typeface="Arial" pitchFamily="34" charset="0"/>
              </a:rPr>
              <a:t>  Promising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Practices 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12496800"/>
            <a:ext cx="22174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http://aebgpracticeswithpromise.com/index.asp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5029200"/>
            <a:ext cx="156210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Communications Tools</a:t>
            </a:r>
            <a:endParaRPr kumimoji="0" lang="en-US" sz="9600" b="1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79159"/>
          <a:stretch>
            <a:fillRect/>
          </a:stretch>
        </p:blipFill>
        <p:spPr bwMode="auto">
          <a:xfrm>
            <a:off x="609600" y="9601200"/>
            <a:ext cx="2362200" cy="24695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Campaign Website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 l="1667" t="5925" r="1250" b="5926"/>
          <a:stretch>
            <a:fillRect/>
          </a:stretch>
        </p:blipFill>
        <p:spPr bwMode="auto">
          <a:xfrm>
            <a:off x="3581400" y="2438400"/>
            <a:ext cx="17754600" cy="9067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00800" y="12505412"/>
            <a:ext cx="119634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EducateandElevateCA.org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81000"/>
            <a:ext cx="17145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eMagazine: 2017 Progress Report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 cstate="print"/>
          <a:srcRect l="17917" t="14444" r="17500" b="11482"/>
          <a:stretch>
            <a:fillRect/>
          </a:stretch>
        </p:blipFill>
        <p:spPr bwMode="auto">
          <a:xfrm>
            <a:off x="11734800" y="2286000"/>
            <a:ext cx="8458200" cy="5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4" cstate="print"/>
          <a:srcRect l="17917" t="16666" r="17917" b="11482"/>
          <a:stretch>
            <a:fillRect/>
          </a:stretch>
        </p:blipFill>
        <p:spPr bwMode="auto">
          <a:xfrm>
            <a:off x="9753600" y="7239000"/>
            <a:ext cx="11734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5" cstate="print"/>
          <a:srcRect l="17917" t="15185" r="17917" b="11482"/>
          <a:stretch>
            <a:fillRect/>
          </a:stretch>
        </p:blipFill>
        <p:spPr bwMode="auto">
          <a:xfrm>
            <a:off x="457200" y="2209800"/>
            <a:ext cx="995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81000"/>
            <a:ext cx="17145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Regional Profiles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/>
          <a:srcRect l="2917" t="12222" r="2500" b="21852"/>
          <a:stretch>
            <a:fillRect/>
          </a:stretch>
        </p:blipFill>
        <p:spPr bwMode="auto">
          <a:xfrm>
            <a:off x="533400" y="3657600"/>
            <a:ext cx="16519988" cy="6477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449800" y="4195814"/>
            <a:ext cx="6934200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 	Regional Overview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400" dirty="0" smtClean="0">
                <a:latin typeface="Arial" pitchFamily="34" charset="0"/>
                <a:cs typeface="Arial" pitchFamily="34" charset="0"/>
              </a:rPr>
              <a:t>  	Members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400" dirty="0" smtClean="0">
                <a:latin typeface="Arial" pitchFamily="34" charset="0"/>
                <a:cs typeface="Arial" pitchFamily="34" charset="0"/>
              </a:rPr>
              <a:t>  	Supply Data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Demand Need</a:t>
            </a:r>
            <a:endParaRPr kumimoji="0" lang="en-US" sz="4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400" dirty="0" smtClean="0">
                <a:latin typeface="Arial" pitchFamily="34" charset="0"/>
                <a:cs typeface="Arial" pitchFamily="34" charset="0"/>
              </a:rPr>
              <a:t>  Innovation</a:t>
            </a:r>
            <a:endParaRPr kumimoji="0" lang="en-US" sz="4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81000"/>
            <a:ext cx="17145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Infographics &amp; Fact Sheets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53251" name="Picture 3" descr="C:\Users\Celina\Documents\AB86\Campaign\AEBG_FactSheet_ABSE_Page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057400"/>
            <a:ext cx="7772400" cy="100584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3250" name="Picture 2" descr="C:\Users\Celina\Documents\AB86\Campaign\AEBG_FactSheet_ABSE_Pag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5791200"/>
            <a:ext cx="7772400" cy="100584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3252" name="Picture 4" descr="C:\Users\Celina\Documents\AB86\Campaign\California-Adult-Education-Facts_Infograhics_Page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39800" y="2133600"/>
            <a:ext cx="7772400" cy="100584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Social Media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9746" name="Picture 2" descr="Image result for images twitt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8839200"/>
            <a:ext cx="4107748" cy="19420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53200" y="12382302"/>
            <a:ext cx="1066800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@AEBGElevate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 cstate="print"/>
          <a:srcRect t="15185" b="38889"/>
          <a:stretch>
            <a:fillRect/>
          </a:stretch>
        </p:blipFill>
        <p:spPr bwMode="auto">
          <a:xfrm>
            <a:off x="3048000" y="2514600"/>
            <a:ext cx="18288000" cy="47244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4867871"/>
            <a:ext cx="15621000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Communications Capacity Building</a:t>
            </a:r>
            <a:endParaRPr kumimoji="0" lang="en-US" sz="9600" b="1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79159"/>
          <a:stretch>
            <a:fillRect/>
          </a:stretch>
        </p:blipFill>
        <p:spPr bwMode="auto">
          <a:xfrm>
            <a:off x="609600" y="9601200"/>
            <a:ext cx="2362200" cy="24695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Build Capacity: Webinar Series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345086"/>
            <a:ext cx="20955000" cy="6996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Topics: </a:t>
            </a:r>
          </a:p>
          <a:p>
            <a:pPr algn="l"/>
            <a:endParaRPr lang="en-US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Kickoff Webinar</a:t>
            </a:r>
          </a:p>
          <a:p>
            <a:pPr algn="l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Proactive 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Outreach Plans</a:t>
            </a:r>
          </a:p>
          <a:p>
            <a:pPr algn="l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Business Engagement</a:t>
            </a:r>
          </a:p>
          <a:p>
            <a:pPr algn="l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News Media Outreach</a:t>
            </a:r>
          </a:p>
          <a:p>
            <a:pPr algn="l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Social Media Strategies</a:t>
            </a:r>
          </a:p>
          <a:p>
            <a:pPr algn="l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Working with Legislators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7170" name="Picture 2" descr="C:\Users\Celina\Documents\Business Services\Weekly Blasts\minds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3048000"/>
            <a:ext cx="14603412" cy="841004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7602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Your Role – Your Voice – Your Story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51204" name="Picture 4" descr="Image result for images for marketing engage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6400800"/>
            <a:ext cx="9481235" cy="54201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2362200"/>
            <a:ext cx="22021800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	Insert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Campaign Logo &amp; Byline 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on Your 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Website: Proud Partner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/>
              <a:t> 	Submit Success </a:t>
            </a:r>
            <a:r>
              <a:rPr lang="en-US" dirty="0" smtClean="0"/>
              <a:t>Stories (Supply &amp; Demand)</a:t>
            </a:r>
            <a:endParaRPr lang="en-US" dirty="0" smtClean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	Review Your Regional 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Innovation Web Page</a:t>
            </a:r>
            <a:endParaRPr kumimoji="0" lang="en-US" sz="5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/>
              <a:t> 	Have Staff Review Webinars &amp; Toolkit Materials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AEBG Communications TAPs Role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381000" y="2286000"/>
          <a:ext cx="23622000" cy="967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/>
          <a:srcRect r="79159"/>
          <a:stretch>
            <a:fillRect/>
          </a:stretch>
        </p:blipFill>
        <p:spPr bwMode="auto">
          <a:xfrm>
            <a:off x="10896600" y="5791200"/>
            <a:ext cx="2362200" cy="24695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762000" y="381000"/>
            <a:ext cx="21945600" cy="1568966"/>
          </a:xfrm>
        </p:spPr>
        <p:txBody>
          <a:bodyPr>
            <a:normAutofit/>
          </a:bodyPr>
          <a:lstStyle/>
          <a:p>
            <a:pPr algn="l"/>
            <a:r>
              <a:rPr lang="en-US" sz="7600" b="1" dirty="0" smtClean="0">
                <a:solidFill>
                  <a:schemeClr val="bg1"/>
                </a:solidFill>
                <a:latin typeface="Arial"/>
                <a:cs typeface="Arial"/>
              </a:rPr>
              <a:t>Thank you!</a:t>
            </a:r>
            <a:endParaRPr lang="en-US" sz="7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33400" y="2590800"/>
            <a:ext cx="21945600" cy="9051926"/>
          </a:xfrm>
        </p:spPr>
        <p:txBody>
          <a:bodyPr>
            <a:noAutofit/>
          </a:bodyPr>
          <a:lstStyle/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b="1" dirty="0" smtClean="0">
                <a:latin typeface="Arial"/>
                <a:ea typeface="ＭＳ Ｐゴシック" charset="-128"/>
                <a:cs typeface="Arial"/>
              </a:rPr>
              <a:t>Celina Shands, M.S. – CEO/Founder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</a:rPr>
              <a:t>Full Capacity Marketing, Inc.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</a:rPr>
              <a:t>270 N. El Camino Real #285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</a:rPr>
              <a:t>Encinitas, CA 92024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</a:rPr>
              <a:t>T: (760) 274-6370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</a:rPr>
              <a:t>F: (760) 274-6235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  <a:hlinkClick r:id="rId4"/>
              </a:rPr>
              <a:t>Celina@FullCapacityMarketing.com</a:t>
            </a:r>
            <a:endParaRPr lang="en-US" sz="4800" dirty="0" smtClean="0">
              <a:latin typeface="Arial"/>
              <a:ea typeface="ＭＳ Ｐゴシック" charset="-128"/>
              <a:cs typeface="Arial"/>
            </a:endParaRP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  <a:hlinkClick r:id="rId5"/>
              </a:rPr>
              <a:t>www.fullcapacitymarketing.com</a:t>
            </a:r>
            <a:endParaRPr lang="en-US" sz="4800" dirty="0" smtClean="0">
              <a:latin typeface="Arial"/>
              <a:ea typeface="ＭＳ Ｐゴシック" charset="-128"/>
              <a:cs typeface="Arial"/>
            </a:endParaRPr>
          </a:p>
          <a:p>
            <a:pPr marL="1088547" indent="-1088547" eaLnBrk="0" hangingPunct="0">
              <a:spcBef>
                <a:spcPts val="0"/>
              </a:spcBef>
              <a:buNone/>
            </a:pPr>
            <a:endParaRPr lang="en-US" sz="4800" dirty="0" smtClean="0">
              <a:latin typeface="Arial"/>
              <a:ea typeface="ＭＳ Ｐゴシック" charset="-128"/>
              <a:cs typeface="Arial"/>
            </a:endParaRPr>
          </a:p>
          <a:p>
            <a:pPr>
              <a:spcBef>
                <a:spcPts val="1429"/>
              </a:spcBef>
              <a:buNone/>
            </a:pPr>
            <a:endParaRPr lang="en-US" sz="3800" dirty="0" smtClean="0">
              <a:latin typeface="Arial"/>
              <a:cs typeface="Arial"/>
            </a:endParaRPr>
          </a:p>
        </p:txBody>
      </p:sp>
      <p:sp>
        <p:nvSpPr>
          <p:cNvPr id="232456" name="Rectangle 8"/>
          <p:cNvSpPr>
            <a:spLocks noChangeArrowheads="1"/>
          </p:cNvSpPr>
          <p:nvPr/>
        </p:nvSpPr>
        <p:spPr bwMode="auto">
          <a:xfrm>
            <a:off x="0" y="113453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0" y="161078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8" name="Rectangle 10"/>
          <p:cNvSpPr>
            <a:spLocks noChangeArrowheads="1"/>
          </p:cNvSpPr>
          <p:nvPr/>
        </p:nvSpPr>
        <p:spPr bwMode="auto">
          <a:xfrm>
            <a:off x="0" y="208703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9" name="Rectangle 11"/>
          <p:cNvSpPr>
            <a:spLocks noChangeArrowheads="1"/>
          </p:cNvSpPr>
          <p:nvPr/>
        </p:nvSpPr>
        <p:spPr bwMode="auto">
          <a:xfrm>
            <a:off x="0" y="256328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60" name="Rectangle 12"/>
          <p:cNvSpPr>
            <a:spLocks noChangeArrowheads="1"/>
          </p:cNvSpPr>
          <p:nvPr/>
        </p:nvSpPr>
        <p:spPr bwMode="auto">
          <a:xfrm>
            <a:off x="0" y="303953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0" y="3331122"/>
            <a:ext cx="439735" cy="88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e84fc802-608f-403a-8e1b-9e270e4ce141" descr="cid:1E6E97A9-BADD-46BC-8759-582F7392F5B8@24.29.103.16"/>
          <p:cNvPicPr/>
          <p:nvPr/>
        </p:nvPicPr>
        <p:blipFill>
          <a:blip r:embed="rId6" r:link="rId7" cstate="print"/>
          <a:srcRect t="5882" b="3882"/>
          <a:stretch>
            <a:fillRect/>
          </a:stretch>
        </p:blipFill>
        <p:spPr bwMode="auto">
          <a:xfrm>
            <a:off x="13258800" y="2590800"/>
            <a:ext cx="10269416" cy="969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AEBG Communications Committee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362200"/>
            <a:ext cx="22021800" cy="9828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Abby Medina Lewis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- Consultant, Adult Education Office, Career and College Transition 	Division , California Department of Education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Neil Kelly -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Specialist, CCCCO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Lizette Navarette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‎Vice President for Strategy &amp; Policy Development, Community  	College League of California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Steve Curiel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President, California Council for Adult Education 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Bob Harper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Ed.D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Board Member, California Council for Adult Education and California 	Adult Educators Administrators Association 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Madelyn Arballo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First Vice-President/President Elect, Association of Community &amp; 	Continuing Education 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Christine Bosworth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Ed.D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CEO/Co-founder, Business U, Inc.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Ashley Walker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Policy Advisor, Nossaman LLP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Dawn Koepke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Legislative Advocate Partner, McHugh, Koepke &amp; Associates</a:t>
            </a:r>
          </a:p>
          <a:p>
            <a:pPr algn="l"/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5606534"/>
            <a:ext cx="156210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Messaging &amp; Framing</a:t>
            </a:r>
            <a:endParaRPr kumimoji="0" lang="en-US" sz="9600" b="1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79159"/>
          <a:stretch>
            <a:fillRect/>
          </a:stretch>
        </p:blipFill>
        <p:spPr bwMode="auto">
          <a:xfrm>
            <a:off x="609600" y="9601200"/>
            <a:ext cx="2362200" cy="24695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7640"/>
            <a:ext cx="183642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Campaign: Educate &amp; Elevate</a:t>
            </a:r>
            <a:endParaRPr kumimoji="0" lang="en-US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0" name="sigimg1" descr="sigimg1@f5d3180ce5ffe44cf82101069f8d6c6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06800" y="10591800"/>
            <a:ext cx="384471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t="10740" r="833" b="6296"/>
          <a:stretch>
            <a:fillRect/>
          </a:stretch>
        </p:blipFill>
        <p:spPr bwMode="auto">
          <a:xfrm>
            <a:off x="3581400" y="2209800"/>
            <a:ext cx="16678275" cy="78486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10439400"/>
            <a:ext cx="1177152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Campaign Website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/>
          <a:srcRect l="1667" t="5925" r="1250" b="5926"/>
          <a:stretch>
            <a:fillRect/>
          </a:stretch>
        </p:blipFill>
        <p:spPr bwMode="auto">
          <a:xfrm>
            <a:off x="3581400" y="2438400"/>
            <a:ext cx="17754600" cy="9067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0" y="12327523"/>
            <a:ext cx="119634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EducateandElevateCA.org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Video: AEBG Dual Delivery System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 cstate="print"/>
          <a:srcRect l="5000" t="26296" r="7917" b="18889"/>
          <a:stretch>
            <a:fillRect/>
          </a:stretch>
        </p:blipFill>
        <p:spPr bwMode="auto">
          <a:xfrm>
            <a:off x="2057400" y="3429000"/>
            <a:ext cx="2023007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2743200"/>
            <a:ext cx="156210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Collective Storytelling</a:t>
            </a:r>
            <a:endParaRPr kumimoji="0" lang="en-US" sz="9600" b="1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79159"/>
          <a:stretch>
            <a:fillRect/>
          </a:stretch>
        </p:blipFill>
        <p:spPr bwMode="auto">
          <a:xfrm>
            <a:off x="609600" y="9601200"/>
            <a:ext cx="2362200" cy="24695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t="24074" r="29583" b="21852"/>
          <a:stretch>
            <a:fillRect/>
          </a:stretch>
        </p:blipFill>
        <p:spPr bwMode="auto">
          <a:xfrm>
            <a:off x="4724400" y="4876800"/>
            <a:ext cx="15347515" cy="6629400"/>
          </a:xfrm>
          <a:prstGeom prst="roundRect">
            <a:avLst/>
          </a:prstGeom>
          <a:noFill/>
          <a:ln w="762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Collective Storytelling Components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-1981200" y="2133600"/>
          <a:ext cx="15900400" cy="9914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Image result for images storytelli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106400" y="3048000"/>
            <a:ext cx="8134350" cy="2524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4E7CC524621418951E798A26C1086" ma:contentTypeVersion="9" ma:contentTypeDescription="Create a new document." ma:contentTypeScope="" ma:versionID="2288787c61babe554b90495c3789d7c5">
  <xsd:schema xmlns:xsd="http://www.w3.org/2001/XMLSchema" xmlns:xs="http://www.w3.org/2001/XMLSchema" xmlns:p="http://schemas.microsoft.com/office/2006/metadata/properties" xmlns:ns2="9682fde2-0d99-4585-8154-fdea48568b58" targetNamespace="http://schemas.microsoft.com/office/2006/metadata/properties" ma:root="true" ma:fieldsID="850a857e7bd06a26625db0263e2b387c" ns2:_="">
    <xsd:import namespace="9682fde2-0d99-4585-8154-fdea48568b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2fde2-0d99-4585-8154-fdea48568b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CEC3EE-D047-4F55-ACBE-1D62FD4C4B4C}"/>
</file>

<file path=customXml/itemProps2.xml><?xml version="1.0" encoding="utf-8"?>
<ds:datastoreItem xmlns:ds="http://schemas.openxmlformats.org/officeDocument/2006/customXml" ds:itemID="{DA2CFDC8-0E86-44DA-80A4-2AFEADA43A5C}"/>
</file>

<file path=customXml/itemProps3.xml><?xml version="1.0" encoding="utf-8"?>
<ds:datastoreItem xmlns:ds="http://schemas.openxmlformats.org/officeDocument/2006/customXml" ds:itemID="{85AEB252-029D-4915-9F9D-CB4073368793}"/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197</Words>
  <Application>Microsoft Office PowerPoint</Application>
  <PresentationFormat>Custom</PresentationFormat>
  <Paragraphs>88</Paragraphs>
  <Slides>20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White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Celina</dc:creator>
  <cp:lastModifiedBy>Celina</cp:lastModifiedBy>
  <cp:revision>148</cp:revision>
  <dcterms:modified xsi:type="dcterms:W3CDTF">2017-10-12T16:25:50Z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0x010100D914E7CC524621418951E798A26C1086</vt:lpwstr>
  </property>
</Properties>
</file>