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1"/>
    <p:restoredTop sz="94647"/>
  </p:normalViewPr>
  <p:slideViewPr>
    <p:cSldViewPr snapToGrid="0" snapToObjects="1">
      <p:cViewPr varScale="1">
        <p:scale>
          <a:sx n="83" d="100"/>
          <a:sy n="83" d="100"/>
        </p:scale>
        <p:origin x="224" y="1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4FC19-5187-E944-8264-A7FCCD8AE8A6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926B06-F36B-CD4B-8BFC-6C6DCBA13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04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hape 550">
            <a:extLst>
              <a:ext uri="{FF2B5EF4-FFF2-40B4-BE49-F238E27FC236}">
                <a16:creationId xmlns:a16="http://schemas.microsoft.com/office/drawing/2014/main" id="{5ACEA4DB-90B2-2B4F-AE4D-C2CCABD8982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2578" name="Shape 551">
            <a:extLst>
              <a:ext uri="{FF2B5EF4-FFF2-40B4-BE49-F238E27FC236}">
                <a16:creationId xmlns:a16="http://schemas.microsoft.com/office/drawing/2014/main" id="{AC3AA8F9-F18B-1442-9F5B-94E465C1E962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60465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B67A-A862-E947-8CC0-9D8E7B93F7A9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47BC-D5B6-0E49-A6FD-C49E133D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22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B67A-A862-E947-8CC0-9D8E7B93F7A9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47BC-D5B6-0E49-A6FD-C49E133D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5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B67A-A862-E947-8CC0-9D8E7B93F7A9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47BC-D5B6-0E49-A6FD-C49E133D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8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15600" y="1293533"/>
            <a:ext cx="11360800" cy="7636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buSzPts val="1100"/>
              <a:buFont typeface="Open Sans"/>
              <a:buNone/>
              <a:defRPr b="0">
                <a:latin typeface="Open Sans"/>
                <a:ea typeface="Open Sans"/>
                <a:cs typeface="Open Sans"/>
                <a:sym typeface="Open Sans"/>
              </a:defRPr>
            </a:lvl1pPr>
            <a:lvl2pPr lvl="1" rtl="0">
              <a:spcBef>
                <a:spcPts val="0"/>
              </a:spcBef>
              <a:buSzPts val="1100"/>
              <a:buNone/>
              <a:defRPr/>
            </a:lvl2pPr>
            <a:lvl3pPr lvl="2" rtl="0">
              <a:spcBef>
                <a:spcPts val="0"/>
              </a:spcBef>
              <a:buSzPts val="1100"/>
              <a:buNone/>
              <a:defRPr/>
            </a:lvl3pPr>
            <a:lvl4pPr lvl="3" rtl="0">
              <a:spcBef>
                <a:spcPts val="0"/>
              </a:spcBef>
              <a:buSzPts val="1100"/>
              <a:buNone/>
              <a:defRPr/>
            </a:lvl4pPr>
            <a:lvl5pPr lvl="4" rtl="0">
              <a:spcBef>
                <a:spcPts val="0"/>
              </a:spcBef>
              <a:buSzPts val="1100"/>
              <a:buNone/>
              <a:defRPr/>
            </a:lvl5pPr>
            <a:lvl6pPr lvl="5" rtl="0">
              <a:spcBef>
                <a:spcPts val="0"/>
              </a:spcBef>
              <a:buSzPts val="1100"/>
              <a:buNone/>
              <a:defRPr/>
            </a:lvl6pPr>
            <a:lvl7pPr lvl="6" rtl="0">
              <a:spcBef>
                <a:spcPts val="0"/>
              </a:spcBef>
              <a:buSzPts val="1100"/>
              <a:buNone/>
              <a:defRPr/>
            </a:lvl7pPr>
            <a:lvl8pPr lvl="7" rtl="0">
              <a:spcBef>
                <a:spcPts val="0"/>
              </a:spcBef>
              <a:buSzPts val="1100"/>
              <a:buNone/>
              <a:defRPr/>
            </a:lvl8pPr>
            <a:lvl9pPr lvl="8" rtl="0">
              <a:spcBef>
                <a:spcPts val="0"/>
              </a:spcBef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15600" y="2232767"/>
            <a:ext cx="11360800" cy="41640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buSzPts val="2400"/>
              <a:buFont typeface="Open Sans"/>
              <a:buChar char="●"/>
              <a:defRPr b="0">
                <a:latin typeface="Open Sans"/>
                <a:ea typeface="Open Sans"/>
                <a:cs typeface="Open Sans"/>
                <a:sym typeface="Open Sans"/>
              </a:defRPr>
            </a:lvl1pPr>
            <a:lvl2pPr lvl="1" rtl="0">
              <a:spcBef>
                <a:spcPts val="0"/>
              </a:spcBef>
              <a:buSzPts val="2100"/>
              <a:buFont typeface="Open Sans"/>
              <a:buChar char="○"/>
              <a:defRPr b="0"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buSzPts val="1800"/>
              <a:buFont typeface="Open Sans"/>
              <a:buChar char="■"/>
              <a:defRPr b="0"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buSzPts val="1500"/>
              <a:buFont typeface="Open Sans"/>
              <a:buChar char="●"/>
              <a:defRPr b="0"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buSzPts val="1500"/>
              <a:buFont typeface="Open Sans"/>
              <a:buChar char="○"/>
              <a:defRPr b="0"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buSzPts val="1500"/>
              <a:buFont typeface="Open Sans"/>
              <a:buChar char="■"/>
              <a:defRPr b="0"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buSzPts val="1500"/>
              <a:buFont typeface="Open Sans"/>
              <a:buChar char="●"/>
              <a:defRPr b="0"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buSzPts val="1500"/>
              <a:buFont typeface="Open Sans"/>
              <a:buChar char="○"/>
              <a:defRPr b="0"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buSzPts val="1500"/>
              <a:buFont typeface="Open Sans"/>
              <a:buChar char="■"/>
              <a:defRPr b="0"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4" name="Shape 71">
            <a:extLst>
              <a:ext uri="{FF2B5EF4-FFF2-40B4-BE49-F238E27FC236}">
                <a16:creationId xmlns:a16="http://schemas.microsoft.com/office/drawing/2014/main" id="{3E568BD7-B7E6-4C4D-A181-8A72F3B4398C}"/>
              </a:ext>
            </a:extLst>
          </p:cNvPr>
          <p:cNvSpPr txBox="1">
            <a:spLocks noGrp="1" noChangeArrowheads="1"/>
          </p:cNvSpPr>
          <p:nvPr>
            <p:ph type="sldNum" idx="10"/>
          </p:nvPr>
        </p:nvSpPr>
        <p:spPr>
          <a:xfrm>
            <a:off x="11296651" y="6216651"/>
            <a:ext cx="732367" cy="524933"/>
          </a:xfrm>
        </p:spPr>
        <p:txBody>
          <a:bodyPr/>
          <a:lstStyle>
            <a:lvl1pPr algn="l">
              <a:defRPr sz="1867" b="0" smtClean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61B80F90-3147-204A-A7A1-BEC8961F27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8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B67A-A862-E947-8CC0-9D8E7B93F7A9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47BC-D5B6-0E49-A6FD-C49E133D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1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B67A-A862-E947-8CC0-9D8E7B93F7A9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47BC-D5B6-0E49-A6FD-C49E133D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1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B67A-A862-E947-8CC0-9D8E7B93F7A9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47BC-D5B6-0E49-A6FD-C49E133D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3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B67A-A862-E947-8CC0-9D8E7B93F7A9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47BC-D5B6-0E49-A6FD-C49E133D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67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B67A-A862-E947-8CC0-9D8E7B93F7A9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47BC-D5B6-0E49-A6FD-C49E133D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8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B67A-A862-E947-8CC0-9D8E7B93F7A9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47BC-D5B6-0E49-A6FD-C49E133D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68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B67A-A862-E947-8CC0-9D8E7B93F7A9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47BC-D5B6-0E49-A6FD-C49E133D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9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B67A-A862-E947-8CC0-9D8E7B93F7A9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47BC-D5B6-0E49-A6FD-C49E133D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3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1128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438400"/>
            <a:ext cx="109728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22E5B67A-A862-E947-8CC0-9D8E7B93F7A9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D3CE47BC-D5B6-0E49-A6FD-C49E133D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7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tantrainsu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Shape 553">
            <a:extLst>
              <a:ext uri="{FF2B5EF4-FFF2-40B4-BE49-F238E27FC236}">
                <a16:creationId xmlns:a16="http://schemas.microsoft.com/office/drawing/2014/main" id="{1BF98B56-9D36-F542-BA26-F401E27C5F41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414867" y="1094317"/>
            <a:ext cx="11362267" cy="963083"/>
          </a:xfrm>
        </p:spPr>
        <p:txBody>
          <a:bodyPr vert="horz" lIns="121900" tIns="121900" rIns="121900" bIns="121900" rtlCol="0" anchor="t">
            <a:normAutofit/>
          </a:bodyPr>
          <a:lstStyle/>
          <a:p>
            <a:pPr eaLnBrk="1" hangingPunct="1">
              <a:spcBef>
                <a:spcPct val="0"/>
              </a:spcBef>
              <a:buClr>
                <a:schemeClr val="accent1"/>
              </a:buClr>
              <a:buFont typeface="PT Sans Narrow" panose="020B0503020203020204" pitchFamily="34" charset="77"/>
              <a:buNone/>
              <a:defRPr/>
            </a:pPr>
            <a:r>
              <a:rPr lang="en-US" altLang="en-US" sz="3733" dirty="0">
                <a:latin typeface="+mn-lt"/>
                <a:cs typeface="Arial" panose="020B0604020202020204" pitchFamily="34" charset="0"/>
              </a:rPr>
              <a:t>Want One? Issue Your Badge to Get a Badge</a:t>
            </a:r>
          </a:p>
        </p:txBody>
      </p:sp>
      <p:sp>
        <p:nvSpPr>
          <p:cNvPr id="151554" name="Shape 554">
            <a:extLst>
              <a:ext uri="{FF2B5EF4-FFF2-40B4-BE49-F238E27FC236}">
                <a16:creationId xmlns:a16="http://schemas.microsoft.com/office/drawing/2014/main" id="{9C5BC9BA-DE75-3042-9ADA-029B69182E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414867" y="2233084"/>
            <a:ext cx="7342717" cy="4163483"/>
          </a:xfrm>
        </p:spPr>
        <p:txBody>
          <a:bodyPr vert="horz" lIns="121900" tIns="121900" rIns="121900" bIns="121900" rtlCol="0">
            <a:normAutofit/>
          </a:bodyPr>
          <a:lstStyle/>
          <a:p>
            <a:pPr eaLnBrk="1" hangingPunct="1">
              <a:lnSpc>
                <a:spcPct val="115000"/>
              </a:lnSpc>
              <a:spcBef>
                <a:spcPct val="0"/>
              </a:spcBef>
              <a:buClr>
                <a:srgbClr val="1F497D"/>
              </a:buClr>
              <a:buFont typeface="Open Sans"/>
              <a:buNone/>
              <a:defRPr/>
            </a:pPr>
            <a:r>
              <a:rPr lang="en-US" altLang="en-US" sz="2133" dirty="0">
                <a:latin typeface="+mn-lt"/>
                <a:cs typeface="Arial" panose="020B0604020202020204" pitchFamily="34" charset="0"/>
              </a:rPr>
              <a:t>First name = OTAN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>
                <a:srgbClr val="1F497D"/>
              </a:buClr>
              <a:buFont typeface="Open Sans"/>
              <a:buNone/>
              <a:defRPr/>
            </a:pPr>
            <a:r>
              <a:rPr lang="en-US" altLang="en-US" sz="2133" dirty="0">
                <a:latin typeface="+mn-lt"/>
                <a:cs typeface="Arial" panose="020B0604020202020204" pitchFamily="34" charset="0"/>
              </a:rPr>
              <a:t>Last name = Techy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>
                <a:srgbClr val="1F497D"/>
              </a:buClr>
              <a:buFont typeface="Open Sans"/>
              <a:buNone/>
              <a:defRPr/>
            </a:pPr>
            <a:r>
              <a:rPr lang="en-US" altLang="en-US" sz="2133" dirty="0">
                <a:latin typeface="+mn-lt"/>
                <a:cs typeface="Arial" panose="020B0604020202020204" pitchFamily="34" charset="0"/>
              </a:rPr>
              <a:t>Email address = </a:t>
            </a:r>
            <a:r>
              <a:rPr lang="en-US" altLang="en-US" sz="2133" u="sng" dirty="0">
                <a:latin typeface="+mn-lt"/>
                <a:cs typeface="Arial" panose="020B0604020202020204" pitchFamily="34" charset="0"/>
                <a:hlinkClick r:id="rId3"/>
              </a:rPr>
              <a:t>otantrainsu@gmail.com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>
                <a:srgbClr val="1F497D"/>
              </a:buClr>
              <a:buFont typeface="Open Sans"/>
              <a:buNone/>
              <a:defRPr/>
            </a:pPr>
            <a:r>
              <a:rPr lang="en-US" altLang="en-US" sz="2133" dirty="0">
                <a:latin typeface="+mn-lt"/>
                <a:cs typeface="Arial" panose="020B0604020202020204" pitchFamily="34" charset="0"/>
              </a:rPr>
              <a:t>Issue date = today’s date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>
                <a:srgbClr val="1F497D"/>
              </a:buClr>
              <a:buFont typeface="Open Sans"/>
              <a:buNone/>
              <a:defRPr/>
            </a:pPr>
            <a:r>
              <a:rPr lang="en-US" altLang="en-US" sz="2133" dirty="0">
                <a:latin typeface="+mn-lt"/>
                <a:cs typeface="Arial" panose="020B0604020202020204" pitchFamily="34" charset="0"/>
              </a:rPr>
              <a:t>Testimonial = Congratulations!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>
                <a:srgbClr val="1F497D"/>
              </a:buClr>
              <a:buFont typeface="Open Sans"/>
              <a:buNone/>
              <a:defRPr/>
            </a:pPr>
            <a:r>
              <a:rPr lang="en-US" altLang="en-US" sz="2133" dirty="0">
                <a:latin typeface="+mn-lt"/>
                <a:cs typeface="Arial" panose="020B0604020202020204" pitchFamily="34" charset="0"/>
              </a:rPr>
              <a:t>Evidence = none or add a picture if you want for practice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>
                <a:srgbClr val="1F497D"/>
              </a:buClr>
              <a:buFont typeface="Open Sans"/>
              <a:buNone/>
              <a:defRPr/>
            </a:pPr>
            <a:r>
              <a:rPr lang="en-US" altLang="en-US" sz="2133" dirty="0">
                <a:latin typeface="+mn-lt"/>
                <a:cs typeface="Arial" panose="020B0604020202020204" pitchFamily="34" charset="0"/>
              </a:rPr>
              <a:t>Tags = practice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>
                <a:srgbClr val="1F497D"/>
              </a:buClr>
              <a:buFont typeface="Open Sans"/>
              <a:buNone/>
              <a:defRPr/>
            </a:pPr>
            <a:r>
              <a:rPr lang="en-US" altLang="en-US" sz="2133" dirty="0">
                <a:latin typeface="+mn-lt"/>
                <a:cs typeface="Arial" panose="020B0604020202020204" pitchFamily="34" charset="0"/>
              </a:rPr>
              <a:t>Send Credit to get a Credit 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Clr>
                <a:srgbClr val="1F497D"/>
              </a:buClr>
              <a:buFont typeface="Open Sans"/>
              <a:buNone/>
              <a:defRPr/>
            </a:pPr>
            <a:r>
              <a:rPr lang="en-US" altLang="en-US" sz="2133" dirty="0">
                <a:latin typeface="+mn-lt"/>
                <a:cs typeface="Arial" panose="020B0604020202020204" pitchFamily="34" charset="0"/>
              </a:rPr>
              <a:t>You will receive a badge from OTAN Techy later this week.</a:t>
            </a:r>
          </a:p>
        </p:txBody>
      </p:sp>
      <p:sp>
        <p:nvSpPr>
          <p:cNvPr id="555" name="Shape 555">
            <a:extLst>
              <a:ext uri="{FF2B5EF4-FFF2-40B4-BE49-F238E27FC236}">
                <a16:creationId xmlns:a16="http://schemas.microsoft.com/office/drawing/2014/main" id="{6254DED6-9048-C342-854E-707C45FAB903}"/>
              </a:ext>
            </a:extLst>
          </p:cNvPr>
          <p:cNvSpPr txBox="1"/>
          <p:nvPr/>
        </p:nvSpPr>
        <p:spPr>
          <a:xfrm>
            <a:off x="7969252" y="1894418"/>
            <a:ext cx="3915833" cy="450214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lIns="121900" tIns="121900" rIns="121900" bIns="121900"/>
          <a:lstStyle/>
          <a:p>
            <a:pPr>
              <a:defRPr/>
            </a:pPr>
            <a:endParaRPr lang="en" sz="2400" kern="0" dirty="0">
              <a:latin typeface="Arial"/>
              <a:ea typeface="Arial"/>
              <a:cs typeface="Arial"/>
              <a:sym typeface="Arial"/>
            </a:endParaRPr>
          </a:p>
          <a:p>
            <a:pPr>
              <a:defRPr/>
            </a:pPr>
            <a:r>
              <a:rPr lang="en" sz="2400" kern="0" dirty="0">
                <a:latin typeface="Arial"/>
                <a:ea typeface="Arial"/>
                <a:cs typeface="Arial"/>
                <a:sym typeface="Arial"/>
              </a:rPr>
              <a:t>To Qualify for a Badge, your badge must include:</a:t>
            </a:r>
            <a:br>
              <a:rPr lang="en" sz="2400" kern="0" dirty="0">
                <a:latin typeface="Arial"/>
                <a:ea typeface="Arial"/>
                <a:cs typeface="Arial"/>
                <a:sym typeface="Arial"/>
              </a:rPr>
            </a:br>
            <a:endParaRPr lang="en" sz="2400" kern="0" dirty="0">
              <a:latin typeface="Arial"/>
              <a:ea typeface="Arial"/>
              <a:cs typeface="Arial"/>
              <a:sym typeface="Arial"/>
            </a:endParaRPr>
          </a:p>
          <a:p>
            <a:pPr marL="152396">
              <a:buSzPts val="1800"/>
              <a:defRPr/>
            </a:pPr>
            <a:r>
              <a:rPr lang="en" sz="2400" kern="0" dirty="0">
                <a:latin typeface="Arial"/>
                <a:ea typeface="Arial"/>
                <a:cs typeface="Arial"/>
                <a:sym typeface="Arial"/>
              </a:rPr>
              <a:t>1. Short description about what the badge represents</a:t>
            </a:r>
          </a:p>
          <a:p>
            <a:pPr marL="152396">
              <a:buSzPts val="1800"/>
              <a:defRPr/>
            </a:pPr>
            <a:r>
              <a:rPr lang="en" sz="2400" kern="0" dirty="0">
                <a:latin typeface="Arial"/>
                <a:ea typeface="Arial"/>
                <a:cs typeface="Arial"/>
                <a:sym typeface="Arial"/>
              </a:rPr>
              <a:t>2. Criteria that explains what had to be completed in order to earn the badge</a:t>
            </a:r>
          </a:p>
          <a:p>
            <a:pPr>
              <a:defRPr/>
            </a:pPr>
            <a:endParaRPr sz="2400" kern="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5329116"/>
      </p:ext>
    </p:extLst>
  </p:cSld>
  <p:clrMapOvr>
    <a:masterClrMapping/>
  </p:clrMapOvr>
</p:sld>
</file>

<file path=ppt/theme/theme1.xml><?xml version="1.0" encoding="utf-8"?>
<a:theme xmlns:a="http://schemas.openxmlformats.org/drawingml/2006/main" name="OTAN25Y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14E7CC524621418951E798A26C1086" ma:contentTypeVersion="9" ma:contentTypeDescription="Create a new document." ma:contentTypeScope="" ma:versionID="2288787c61babe554b90495c3789d7c5">
  <xsd:schema xmlns:xsd="http://www.w3.org/2001/XMLSchema" xmlns:xs="http://www.w3.org/2001/XMLSchema" xmlns:p="http://schemas.microsoft.com/office/2006/metadata/properties" xmlns:ns2="9682fde2-0d99-4585-8154-fdea48568b58" targetNamespace="http://schemas.microsoft.com/office/2006/metadata/properties" ma:root="true" ma:fieldsID="850a857e7bd06a26625db0263e2b387c" ns2:_="">
    <xsd:import namespace="9682fde2-0d99-4585-8154-fdea48568b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2fde2-0d99-4585-8154-fdea48568b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0490CC-6C17-475E-8D79-2290705F556A}"/>
</file>

<file path=customXml/itemProps2.xml><?xml version="1.0" encoding="utf-8"?>
<ds:datastoreItem xmlns:ds="http://schemas.openxmlformats.org/officeDocument/2006/customXml" ds:itemID="{F2002F9B-6A5B-4371-9DC7-C88887ADBC3E}"/>
</file>

<file path=customXml/itemProps3.xml><?xml version="1.0" encoding="utf-8"?>
<ds:datastoreItem xmlns:ds="http://schemas.openxmlformats.org/officeDocument/2006/customXml" ds:itemID="{8A65FAD7-2222-435D-B598-5A941B3D6A92}"/>
</file>

<file path=docProps/app.xml><?xml version="1.0" encoding="utf-8"?>
<Properties xmlns="http://schemas.openxmlformats.org/officeDocument/2006/extended-properties" xmlns:vt="http://schemas.openxmlformats.org/officeDocument/2006/docPropsVTypes">
  <Template>OTAN25Yrs</Template>
  <TotalTime>3</TotalTime>
  <Words>79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Corbel</vt:lpstr>
      <vt:lpstr>Open Sans</vt:lpstr>
      <vt:lpstr>PT Sans Narrow</vt:lpstr>
      <vt:lpstr>OTAN25Yrs</vt:lpstr>
      <vt:lpstr>Want One? Issue Your Badge to Get a Badge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Want One? Issue Your Badge to Get a Badge</dc:title>
  <dc:creator>Blair Roy</dc:creator>
  <cp:lastModifiedBy>Blair Roy</cp:lastModifiedBy>
  <cp:revision>1</cp:revision>
  <dcterms:created xsi:type="dcterms:W3CDTF">2017-12-13T18:21:37Z</dcterms:created>
  <dcterms:modified xsi:type="dcterms:W3CDTF">2017-12-13T18:25:05Z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0x010100D914E7CC524621418951E798A26C1086</vt:lpwstr>
  </property>
</Properties>
</file>