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38.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9.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s/slide3.xml" ContentType="application/vnd.openxmlformats-officedocument.presentationml.slide+xml"/>
  <Override PartName="/ppt/slides/slide8.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9.xml" ContentType="application/vnd.openxmlformats-officedocument.presentationml.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1"/>
  </p:notesMasterIdLst>
  <p:sldIdLst>
    <p:sldId id="448" r:id="rId2"/>
    <p:sldId id="504" r:id="rId3"/>
    <p:sldId id="610" r:id="rId4"/>
    <p:sldId id="654" r:id="rId5"/>
    <p:sldId id="620" r:id="rId6"/>
    <p:sldId id="621" r:id="rId7"/>
    <p:sldId id="622" r:id="rId8"/>
    <p:sldId id="655" r:id="rId9"/>
    <p:sldId id="672" r:id="rId10"/>
    <p:sldId id="673" r:id="rId11"/>
    <p:sldId id="674" r:id="rId12"/>
    <p:sldId id="675" r:id="rId13"/>
    <p:sldId id="676" r:id="rId14"/>
    <p:sldId id="677" r:id="rId15"/>
    <p:sldId id="678" r:id="rId16"/>
    <p:sldId id="679" r:id="rId17"/>
    <p:sldId id="680" r:id="rId18"/>
    <p:sldId id="681" r:id="rId19"/>
    <p:sldId id="682" r:id="rId20"/>
    <p:sldId id="683" r:id="rId21"/>
    <p:sldId id="684" r:id="rId22"/>
    <p:sldId id="685" r:id="rId23"/>
    <p:sldId id="686" r:id="rId24"/>
    <p:sldId id="687" r:id="rId25"/>
    <p:sldId id="688" r:id="rId26"/>
    <p:sldId id="689" r:id="rId27"/>
    <p:sldId id="690" r:id="rId28"/>
    <p:sldId id="691" r:id="rId29"/>
    <p:sldId id="692" r:id="rId30"/>
    <p:sldId id="693" r:id="rId31"/>
    <p:sldId id="694" r:id="rId32"/>
    <p:sldId id="695" r:id="rId33"/>
    <p:sldId id="656" r:id="rId34"/>
    <p:sldId id="671" r:id="rId35"/>
    <p:sldId id="657" r:id="rId36"/>
    <p:sldId id="701" r:id="rId37"/>
    <p:sldId id="702" r:id="rId38"/>
    <p:sldId id="703" r:id="rId39"/>
    <p:sldId id="704" r:id="rId40"/>
  </p:sldIdLst>
  <p:sldSz cx="13004800" cy="9753600"/>
  <p:notesSz cx="6858000" cy="9144000"/>
  <p:defaultTextStyle>
    <a:lvl1pPr algn="ctr" defTabSz="584200">
      <a:defRPr sz="3600">
        <a:latin typeface="+mn-lt"/>
        <a:ea typeface="+mn-ea"/>
        <a:cs typeface="+mn-cs"/>
        <a:sym typeface="Helvetica"/>
      </a:defRPr>
    </a:lvl1pPr>
    <a:lvl2pPr algn="ctr" defTabSz="584200">
      <a:defRPr sz="3600">
        <a:latin typeface="+mn-lt"/>
        <a:ea typeface="+mn-ea"/>
        <a:cs typeface="+mn-cs"/>
        <a:sym typeface="Helvetica"/>
      </a:defRPr>
    </a:lvl2pPr>
    <a:lvl3pPr algn="ctr" defTabSz="584200">
      <a:defRPr sz="3600">
        <a:latin typeface="+mn-lt"/>
        <a:ea typeface="+mn-ea"/>
        <a:cs typeface="+mn-cs"/>
        <a:sym typeface="Helvetica"/>
      </a:defRPr>
    </a:lvl3pPr>
    <a:lvl4pPr algn="ctr" defTabSz="584200">
      <a:defRPr sz="3600">
        <a:latin typeface="+mn-lt"/>
        <a:ea typeface="+mn-ea"/>
        <a:cs typeface="+mn-cs"/>
        <a:sym typeface="Helvetica"/>
      </a:defRPr>
    </a:lvl4pPr>
    <a:lvl5pPr algn="ctr" defTabSz="584200">
      <a:defRPr sz="3600">
        <a:latin typeface="+mn-lt"/>
        <a:ea typeface="+mn-ea"/>
        <a:cs typeface="+mn-cs"/>
        <a:sym typeface="Helvetica"/>
      </a:defRPr>
    </a:lvl5pPr>
    <a:lvl6pPr algn="ctr" defTabSz="584200">
      <a:defRPr sz="3600">
        <a:latin typeface="+mn-lt"/>
        <a:ea typeface="+mn-ea"/>
        <a:cs typeface="+mn-cs"/>
        <a:sym typeface="Helvetica"/>
      </a:defRPr>
    </a:lvl6pPr>
    <a:lvl7pPr algn="ctr" defTabSz="584200">
      <a:defRPr sz="3600">
        <a:latin typeface="+mn-lt"/>
        <a:ea typeface="+mn-ea"/>
        <a:cs typeface="+mn-cs"/>
        <a:sym typeface="Helvetica"/>
      </a:defRPr>
    </a:lvl7pPr>
    <a:lvl8pPr algn="ctr" defTabSz="584200">
      <a:defRPr sz="3600">
        <a:latin typeface="+mn-lt"/>
        <a:ea typeface="+mn-ea"/>
        <a:cs typeface="+mn-cs"/>
        <a:sym typeface="Helvetica"/>
      </a:defRPr>
    </a:lvl8pPr>
    <a:lvl9pPr algn="ctr" defTabSz="584200">
      <a:defRPr sz="3600">
        <a:latin typeface="+mn-lt"/>
        <a:ea typeface="+mn-ea"/>
        <a:cs typeface="+mn-cs"/>
        <a:sym typeface="Helvetica"/>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98B4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D2E8"/>
          </a:solidFill>
        </a:fill>
      </a:tcStyle>
    </a:wholeTbl>
    <a:band2H>
      <a:tcTxStyle/>
      <a:tcStyle>
        <a:tcBdr/>
        <a:fill>
          <a:solidFill>
            <a:srgbClr val="E6EAF4"/>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365C0"/>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365C0"/>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365C0"/>
          </a:solidFill>
        </a:fill>
      </a:tcStyle>
    </a:firstRow>
  </a:tblStyle>
  <a:tblStyle styleId="{C7B018BB-80A7-4F77-B60F-C8B233D01FF8}"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2E7CB"/>
          </a:solidFill>
        </a:fill>
      </a:tcStyle>
    </a:wholeTbl>
    <a:band2H>
      <a:tcTxStyle/>
      <a:tcStyle>
        <a:tcBdr/>
        <a:fill>
          <a:solidFill>
            <a:srgbClr val="F8F4E7"/>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CBD23"/>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CBD23"/>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CBD23"/>
          </a:solidFill>
        </a:fill>
      </a:tcStyle>
    </a:firstRow>
  </a:tblStyle>
  <a:tblStyle styleId="{EEE7283C-3CF3-47DC-8721-378D4A62B228}"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5CDDE"/>
          </a:solidFill>
        </a:fill>
      </a:tcStyle>
    </a:wholeTbl>
    <a:band2H>
      <a:tcTxStyle/>
      <a:tcStyle>
        <a:tcBdr/>
        <a:fill>
          <a:solidFill>
            <a:srgbClr val="EBE8EF"/>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73F9B"/>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73F9B"/>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73F9B"/>
          </a:solidFill>
        </a:fill>
      </a:tcStyle>
    </a:firstRow>
  </a:tblStyle>
  <a:tblStyle styleId="{CF821DB8-F4EB-4A41-A1BA-3FCAFE7338EE}" styleName="">
    <a:tblBg/>
    <a:wholeTbl>
      <a:tcTxStyle b="on" i="on">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Col>
    <a:lastRow>
      <a:tcTxStyle b="on" i="on">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0365C0"/>
          </a:solidFill>
        </a:fill>
      </a:tcStyle>
    </a:firstRow>
  </a:tblStyle>
  <a:tblStyle styleId="{33BA23B1-9221-436E-865A-0063620EA4FD}"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541" autoAdjust="0"/>
    <p:restoredTop sz="93837" autoAdjust="0"/>
  </p:normalViewPr>
  <p:slideViewPr>
    <p:cSldViewPr snapToGrid="0">
      <p:cViewPr varScale="1">
        <p:scale>
          <a:sx n="78" d="100"/>
          <a:sy n="78" d="100"/>
        </p:scale>
        <p:origin x="936" y="108"/>
      </p:cViewPr>
      <p:guideLst>
        <p:guide orient="horz" pos="3072"/>
        <p:guide pos="4096"/>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48"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dirty="0"/>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832513199"/>
      </p:ext>
    </p:extLst>
  </p:cSld>
  <p:clrMap bg1="lt1" tx1="dk1" bg2="lt2" tx2="dk2" accent1="accent1" accent2="accent2" accent3="accent3" accent4="accent4" accent5="accent5" accent6="accent6" hlink="hlink" folHlink="folHlink"/>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012188" y="3108960"/>
            <a:ext cx="9253538" cy="2432304"/>
          </a:xfrm>
          <a:prstGeom prst="rect">
            <a:avLst/>
          </a:prstGeom>
        </p:spPr>
        <p:txBody>
          <a:bodyPr/>
          <a:lstStyle>
            <a:lvl1pPr>
              <a:defRPr sz="4800" b="1">
                <a:solidFill>
                  <a:schemeClr val="bg1"/>
                </a:solidFill>
              </a:defRPr>
            </a:lvl1pPr>
            <a:lvl2pPr>
              <a:defRPr sz="3600" b="1" baseline="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style</a:t>
            </a:r>
          </a:p>
        </p:txBody>
      </p:sp>
      <p:sp>
        <p:nvSpPr>
          <p:cNvPr id="7" name="Slide Number Placeholder 6"/>
          <p:cNvSpPr>
            <a:spLocks noGrp="1"/>
          </p:cNvSpPr>
          <p:nvPr>
            <p:ph type="sldNum" sz="quarter" idx="11"/>
          </p:nvPr>
        </p:nvSpPr>
        <p:spPr/>
        <p:txBody>
          <a:bodyPr/>
          <a:lstStyle/>
          <a:p>
            <a:fld id="{34361B7A-31FA-4206-8E4E-60BFC11378D7}" type="slidenum">
              <a:rPr lang="en-US" smtClean="0"/>
              <a:pPr/>
              <a:t>‹#›</a:t>
            </a:fld>
            <a:endParaRPr lang="en-US"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Photo - Horizontal">
    <p:spTree>
      <p:nvGrpSpPr>
        <p:cNvPr id="1" name=""/>
        <p:cNvGrpSpPr/>
        <p:nvPr/>
      </p:nvGrpSpPr>
      <p:grpSpPr>
        <a:xfrm>
          <a:off x="0" y="0"/>
          <a:ext cx="0" cy="0"/>
          <a:chOff x="0" y="0"/>
          <a:chExt cx="0" cy="0"/>
        </a:xfrm>
      </p:grpSpPr>
      <p:pic>
        <p:nvPicPr>
          <p:cNvPr id="5" name="image2.jpeg"/>
          <p:cNvPicPr/>
          <p:nvPr/>
        </p:nvPicPr>
        <p:blipFill>
          <a:blip r:embed="rId2" cstate="print">
            <a:extLst/>
          </a:blip>
          <a:stretch>
            <a:fillRect/>
          </a:stretch>
        </p:blipFill>
        <p:spPr>
          <a:xfrm>
            <a:off x="0" y="9005458"/>
            <a:ext cx="13004800" cy="751218"/>
          </a:xfrm>
          <a:prstGeom prst="rect">
            <a:avLst/>
          </a:prstGeom>
          <a:ln w="12700">
            <a:miter lim="400000"/>
          </a:ln>
        </p:spPr>
      </p:pic>
      <p:pic>
        <p:nvPicPr>
          <p:cNvPr id="6" name="image3.jpeg"/>
          <p:cNvPicPr/>
          <p:nvPr/>
        </p:nvPicPr>
        <p:blipFill>
          <a:blip r:embed="rId3" cstate="print">
            <a:extLst/>
          </a:blip>
          <a:stretch>
            <a:fillRect/>
          </a:stretch>
        </p:blipFill>
        <p:spPr>
          <a:xfrm>
            <a:off x="-3" y="-21622"/>
            <a:ext cx="13004805" cy="1736577"/>
          </a:xfrm>
          <a:prstGeom prst="rect">
            <a:avLst/>
          </a:prstGeom>
          <a:ln w="12700">
            <a:miter lim="400000"/>
          </a:ln>
        </p:spPr>
      </p:pic>
      <p:sp>
        <p:nvSpPr>
          <p:cNvPr id="3" name="Text Placeholder 2"/>
          <p:cNvSpPr>
            <a:spLocks noGrp="1"/>
          </p:cNvSpPr>
          <p:nvPr>
            <p:ph type="body" sz="quarter" idx="10"/>
          </p:nvPr>
        </p:nvSpPr>
        <p:spPr>
          <a:xfrm>
            <a:off x="365825" y="1714955"/>
            <a:ext cx="2852864" cy="7100433"/>
          </a:xfrm>
          <a:prstGeom prst="rect">
            <a:avLst/>
          </a:prstGeom>
        </p:spPr>
        <p:txBody>
          <a:bodyPr/>
          <a:lstStyle>
            <a:lvl1pPr>
              <a:defRPr sz="4800"/>
            </a:lvl1pPr>
          </a:lstStyle>
          <a:p>
            <a:pPr lvl="0"/>
            <a:r>
              <a:rPr lang="en-US" smtClean="0"/>
              <a:t>Click to edit Master text styles</a:t>
            </a:r>
          </a:p>
        </p:txBody>
      </p:sp>
      <p:sp>
        <p:nvSpPr>
          <p:cNvPr id="7" name="Content Placeholder 6"/>
          <p:cNvSpPr>
            <a:spLocks noGrp="1"/>
          </p:cNvSpPr>
          <p:nvPr>
            <p:ph sz="quarter" idx="11"/>
          </p:nvPr>
        </p:nvSpPr>
        <p:spPr>
          <a:xfrm>
            <a:off x="3474719" y="1905025"/>
            <a:ext cx="8887143" cy="69103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Slide Number Placeholder 1"/>
          <p:cNvSpPr>
            <a:spLocks noGrp="1"/>
          </p:cNvSpPr>
          <p:nvPr>
            <p:ph type="sldNum" sz="quarter" idx="12"/>
          </p:nvPr>
        </p:nvSpPr>
        <p:spPr/>
        <p:txBody>
          <a:bodyPr/>
          <a:lstStyle>
            <a:lvl1pPr>
              <a:defRPr sz="1800">
                <a:solidFill>
                  <a:schemeClr val="bg1"/>
                </a:solidFill>
              </a:defRPr>
            </a:lvl1pPr>
          </a:lstStyle>
          <a:p>
            <a:fld id="{34361B7A-31FA-4206-8E4E-60BFC11378D7}" type="slidenum">
              <a:rPr lang="en-US" smtClean="0"/>
              <a:pPr/>
              <a:t>‹#›</a:t>
            </a:fld>
            <a:endParaRPr lang="en-US" dirty="0"/>
          </a:p>
        </p:txBody>
      </p:sp>
    </p:spTree>
    <p:extLst>
      <p:ext uri="{BB962C8B-B14F-4D97-AF65-F5344CB8AC3E}">
        <p14:creationId xmlns:p14="http://schemas.microsoft.com/office/powerpoint/2010/main" val="117702183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Photo - Horizontal">
    <p:spTree>
      <p:nvGrpSpPr>
        <p:cNvPr id="1" name=""/>
        <p:cNvGrpSpPr/>
        <p:nvPr/>
      </p:nvGrpSpPr>
      <p:grpSpPr>
        <a:xfrm>
          <a:off x="0" y="0"/>
          <a:ext cx="0" cy="0"/>
          <a:chOff x="0" y="0"/>
          <a:chExt cx="0" cy="0"/>
        </a:xfrm>
      </p:grpSpPr>
      <p:pic>
        <p:nvPicPr>
          <p:cNvPr id="5" name="image2.jpeg"/>
          <p:cNvPicPr/>
          <p:nvPr/>
        </p:nvPicPr>
        <p:blipFill>
          <a:blip r:embed="rId2" cstate="print">
            <a:extLst/>
          </a:blip>
          <a:stretch>
            <a:fillRect/>
          </a:stretch>
        </p:blipFill>
        <p:spPr>
          <a:xfrm>
            <a:off x="0" y="9005458"/>
            <a:ext cx="13004800" cy="751218"/>
          </a:xfrm>
          <a:prstGeom prst="rect">
            <a:avLst/>
          </a:prstGeom>
          <a:ln w="12700">
            <a:miter lim="400000"/>
          </a:ln>
        </p:spPr>
      </p:pic>
      <p:pic>
        <p:nvPicPr>
          <p:cNvPr id="6" name="image3.jpeg"/>
          <p:cNvPicPr/>
          <p:nvPr/>
        </p:nvPicPr>
        <p:blipFill>
          <a:blip r:embed="rId3" cstate="print">
            <a:extLst/>
          </a:blip>
          <a:stretch>
            <a:fillRect/>
          </a:stretch>
        </p:blipFill>
        <p:spPr>
          <a:xfrm>
            <a:off x="-3" y="-21622"/>
            <a:ext cx="13004805" cy="1736577"/>
          </a:xfrm>
          <a:prstGeom prst="rect">
            <a:avLst/>
          </a:prstGeom>
          <a:ln w="12700">
            <a:miter lim="400000"/>
          </a:ln>
        </p:spPr>
      </p:pic>
      <p:sp>
        <p:nvSpPr>
          <p:cNvPr id="3" name="Text Placeholder 2"/>
          <p:cNvSpPr>
            <a:spLocks noGrp="1"/>
          </p:cNvSpPr>
          <p:nvPr>
            <p:ph type="body" sz="quarter" idx="10"/>
          </p:nvPr>
        </p:nvSpPr>
        <p:spPr>
          <a:xfrm>
            <a:off x="327914" y="7790738"/>
            <a:ext cx="11996737" cy="1119685"/>
          </a:xfrm>
          <a:prstGeom prst="rect">
            <a:avLst/>
          </a:prstGeom>
        </p:spPr>
        <p:txBody>
          <a:bodyPr/>
          <a:lstStyle>
            <a:lvl1pPr>
              <a:defRPr sz="4800"/>
            </a:lvl1pPr>
          </a:lstStyle>
          <a:p>
            <a:pPr lvl="0"/>
            <a:r>
              <a:rPr lang="en-US" smtClean="0"/>
              <a:t>Click to edit Master text styles</a:t>
            </a:r>
          </a:p>
        </p:txBody>
      </p:sp>
      <p:sp>
        <p:nvSpPr>
          <p:cNvPr id="7" name="Content Placeholder 6"/>
          <p:cNvSpPr>
            <a:spLocks noGrp="1"/>
          </p:cNvSpPr>
          <p:nvPr>
            <p:ph sz="quarter" idx="11"/>
          </p:nvPr>
        </p:nvSpPr>
        <p:spPr>
          <a:xfrm>
            <a:off x="327913" y="1890489"/>
            <a:ext cx="11996738" cy="585273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Slide Number Placeholder 1"/>
          <p:cNvSpPr>
            <a:spLocks noGrp="1"/>
          </p:cNvSpPr>
          <p:nvPr>
            <p:ph type="sldNum" sz="quarter" idx="12"/>
          </p:nvPr>
        </p:nvSpPr>
        <p:spPr/>
        <p:txBody>
          <a:bodyPr/>
          <a:lstStyle>
            <a:lvl1pPr>
              <a:defRPr sz="1800">
                <a:solidFill>
                  <a:schemeClr val="bg1"/>
                </a:solidFill>
              </a:defRPr>
            </a:lvl1pPr>
          </a:lstStyle>
          <a:p>
            <a:fld id="{34361B7A-31FA-4206-8E4E-60BFC11378D7}" type="slidenum">
              <a:rPr lang="en-US" smtClean="0"/>
              <a:pPr/>
              <a:t>‹#›</a:t>
            </a:fld>
            <a:endParaRPr lang="en-US" dirty="0"/>
          </a:p>
        </p:txBody>
      </p:sp>
    </p:spTree>
    <p:extLst>
      <p:ext uri="{BB962C8B-B14F-4D97-AF65-F5344CB8AC3E}">
        <p14:creationId xmlns:p14="http://schemas.microsoft.com/office/powerpoint/2010/main" val="307134654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Photo - Horizontal">
    <p:spTree>
      <p:nvGrpSpPr>
        <p:cNvPr id="1" name=""/>
        <p:cNvGrpSpPr/>
        <p:nvPr/>
      </p:nvGrpSpPr>
      <p:grpSpPr>
        <a:xfrm>
          <a:off x="0" y="0"/>
          <a:ext cx="0" cy="0"/>
          <a:chOff x="0" y="0"/>
          <a:chExt cx="0" cy="0"/>
        </a:xfrm>
      </p:grpSpPr>
      <p:pic>
        <p:nvPicPr>
          <p:cNvPr id="5" name="image2.jpeg"/>
          <p:cNvPicPr/>
          <p:nvPr/>
        </p:nvPicPr>
        <p:blipFill>
          <a:blip r:embed="rId2" cstate="print">
            <a:extLst/>
          </a:blip>
          <a:stretch>
            <a:fillRect/>
          </a:stretch>
        </p:blipFill>
        <p:spPr>
          <a:xfrm>
            <a:off x="0" y="9005458"/>
            <a:ext cx="13004800" cy="751218"/>
          </a:xfrm>
          <a:prstGeom prst="rect">
            <a:avLst/>
          </a:prstGeom>
          <a:ln w="12700">
            <a:miter lim="400000"/>
          </a:ln>
        </p:spPr>
      </p:pic>
      <p:pic>
        <p:nvPicPr>
          <p:cNvPr id="6" name="image3.jpeg"/>
          <p:cNvPicPr/>
          <p:nvPr/>
        </p:nvPicPr>
        <p:blipFill>
          <a:blip r:embed="rId3" cstate="print">
            <a:extLst/>
          </a:blip>
          <a:stretch>
            <a:fillRect/>
          </a:stretch>
        </p:blipFill>
        <p:spPr>
          <a:xfrm>
            <a:off x="-3" y="-21622"/>
            <a:ext cx="13004805" cy="1736577"/>
          </a:xfrm>
          <a:prstGeom prst="rect">
            <a:avLst/>
          </a:prstGeom>
          <a:ln w="12700">
            <a:miter lim="400000"/>
          </a:ln>
        </p:spPr>
      </p:pic>
      <p:sp>
        <p:nvSpPr>
          <p:cNvPr id="3" name="Text Placeholder 2"/>
          <p:cNvSpPr>
            <a:spLocks noGrp="1"/>
          </p:cNvSpPr>
          <p:nvPr>
            <p:ph type="body" sz="quarter" idx="10"/>
          </p:nvPr>
        </p:nvSpPr>
        <p:spPr>
          <a:xfrm>
            <a:off x="365824" y="1714955"/>
            <a:ext cx="11996737" cy="1119685"/>
          </a:xfrm>
          <a:prstGeom prst="rect">
            <a:avLst/>
          </a:prstGeom>
        </p:spPr>
        <p:txBody>
          <a:bodyPr/>
          <a:lstStyle>
            <a:lvl1pPr>
              <a:defRPr sz="4800"/>
            </a:lvl1pPr>
          </a:lstStyle>
          <a:p>
            <a:pPr lvl="0"/>
            <a:r>
              <a:rPr lang="en-US" smtClean="0"/>
              <a:t>Click to edit Master text styles</a:t>
            </a:r>
          </a:p>
        </p:txBody>
      </p:sp>
      <p:sp>
        <p:nvSpPr>
          <p:cNvPr id="4" name="Content Placeholder 3"/>
          <p:cNvSpPr>
            <a:spLocks noGrp="1"/>
          </p:cNvSpPr>
          <p:nvPr>
            <p:ph sz="quarter" idx="11"/>
          </p:nvPr>
        </p:nvSpPr>
        <p:spPr>
          <a:xfrm>
            <a:off x="365125" y="2835275"/>
            <a:ext cx="6035675" cy="617061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2"/>
          </p:nvPr>
        </p:nvSpPr>
        <p:spPr>
          <a:xfrm>
            <a:off x="6381750" y="2835275"/>
            <a:ext cx="5980113" cy="617061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Slide Number Placeholder 9"/>
          <p:cNvSpPr>
            <a:spLocks noGrp="1"/>
          </p:cNvSpPr>
          <p:nvPr>
            <p:ph type="sldNum" sz="quarter" idx="13"/>
          </p:nvPr>
        </p:nvSpPr>
        <p:spPr/>
        <p:txBody>
          <a:bodyPr/>
          <a:lstStyle>
            <a:lvl1pPr>
              <a:defRPr sz="1800">
                <a:solidFill>
                  <a:schemeClr val="bg1"/>
                </a:solidFill>
              </a:defRPr>
            </a:lvl1pPr>
          </a:lstStyle>
          <a:p>
            <a:fld id="{34361B7A-31FA-4206-8E4E-60BFC11378D7}" type="slidenum">
              <a:rPr lang="en-US" smtClean="0"/>
              <a:pPr/>
              <a:t>‹#›</a:t>
            </a:fld>
            <a:endParaRPr lang="en-US" dirty="0"/>
          </a:p>
        </p:txBody>
      </p:sp>
    </p:spTree>
    <p:extLst>
      <p:ext uri="{BB962C8B-B14F-4D97-AF65-F5344CB8AC3E}">
        <p14:creationId xmlns:p14="http://schemas.microsoft.com/office/powerpoint/2010/main" val="393574954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Photo - Horizontal">
    <p:spTree>
      <p:nvGrpSpPr>
        <p:cNvPr id="1" name=""/>
        <p:cNvGrpSpPr/>
        <p:nvPr/>
      </p:nvGrpSpPr>
      <p:grpSpPr>
        <a:xfrm>
          <a:off x="0" y="0"/>
          <a:ext cx="0" cy="0"/>
          <a:chOff x="0" y="0"/>
          <a:chExt cx="0" cy="0"/>
        </a:xfrm>
      </p:grpSpPr>
      <p:pic>
        <p:nvPicPr>
          <p:cNvPr id="5" name="image2.jpeg"/>
          <p:cNvPicPr/>
          <p:nvPr/>
        </p:nvPicPr>
        <p:blipFill>
          <a:blip r:embed="rId2" cstate="print">
            <a:extLst/>
          </a:blip>
          <a:stretch>
            <a:fillRect/>
          </a:stretch>
        </p:blipFill>
        <p:spPr>
          <a:xfrm>
            <a:off x="0" y="9005458"/>
            <a:ext cx="13004800" cy="751218"/>
          </a:xfrm>
          <a:prstGeom prst="rect">
            <a:avLst/>
          </a:prstGeom>
          <a:ln w="12700">
            <a:miter lim="400000"/>
          </a:ln>
        </p:spPr>
      </p:pic>
      <p:pic>
        <p:nvPicPr>
          <p:cNvPr id="6" name="image3.jpeg"/>
          <p:cNvPicPr/>
          <p:nvPr/>
        </p:nvPicPr>
        <p:blipFill>
          <a:blip r:embed="rId3" cstate="print">
            <a:extLst/>
          </a:blip>
          <a:stretch>
            <a:fillRect/>
          </a:stretch>
        </p:blipFill>
        <p:spPr>
          <a:xfrm>
            <a:off x="-3" y="-21622"/>
            <a:ext cx="13004805" cy="1736577"/>
          </a:xfrm>
          <a:prstGeom prst="rect">
            <a:avLst/>
          </a:prstGeom>
          <a:ln w="12700">
            <a:miter lim="400000"/>
          </a:ln>
        </p:spPr>
      </p:pic>
      <p:sp>
        <p:nvSpPr>
          <p:cNvPr id="3" name="Text Placeholder 2"/>
          <p:cNvSpPr>
            <a:spLocks noGrp="1"/>
          </p:cNvSpPr>
          <p:nvPr>
            <p:ph type="body" sz="quarter" idx="10"/>
          </p:nvPr>
        </p:nvSpPr>
        <p:spPr>
          <a:xfrm>
            <a:off x="365824" y="1714955"/>
            <a:ext cx="11996737" cy="1119685"/>
          </a:xfrm>
          <a:prstGeom prst="rect">
            <a:avLst/>
          </a:prstGeom>
        </p:spPr>
        <p:txBody>
          <a:bodyPr/>
          <a:lstStyle>
            <a:lvl1pPr>
              <a:defRPr sz="4800"/>
            </a:lvl1pPr>
          </a:lstStyle>
          <a:p>
            <a:pPr lvl="0"/>
            <a:r>
              <a:rPr lang="en-US" smtClean="0"/>
              <a:t>Click to edit Master text styles</a:t>
            </a:r>
          </a:p>
        </p:txBody>
      </p:sp>
      <p:sp>
        <p:nvSpPr>
          <p:cNvPr id="7" name="Content Placeholder 6"/>
          <p:cNvSpPr>
            <a:spLocks noGrp="1"/>
          </p:cNvSpPr>
          <p:nvPr>
            <p:ph sz="quarter" idx="11"/>
          </p:nvPr>
        </p:nvSpPr>
        <p:spPr>
          <a:xfrm>
            <a:off x="365125" y="2962656"/>
            <a:ext cx="11996738" cy="585273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7"/>
          <p:cNvSpPr>
            <a:spLocks noGrp="1"/>
          </p:cNvSpPr>
          <p:nvPr>
            <p:ph type="sldNum" sz="quarter" idx="12"/>
          </p:nvPr>
        </p:nvSpPr>
        <p:spPr/>
        <p:txBody>
          <a:bodyPr/>
          <a:lstStyle>
            <a:lvl1pPr>
              <a:defRPr sz="1800">
                <a:solidFill>
                  <a:schemeClr val="bg1"/>
                </a:solidFill>
              </a:defRPr>
            </a:lvl1pPr>
          </a:lstStyle>
          <a:p>
            <a:fld id="{34361B7A-31FA-4206-8E4E-60BFC11378D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53452378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mp; Subtitle">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012188" y="3108960"/>
            <a:ext cx="9253538" cy="2432304"/>
          </a:xfrm>
          <a:prstGeom prst="rect">
            <a:avLst/>
          </a:prstGeom>
        </p:spPr>
        <p:txBody>
          <a:bodyPr/>
          <a:lstStyle>
            <a:lvl1pPr>
              <a:defRPr sz="4800" b="1">
                <a:solidFill>
                  <a:schemeClr val="bg1"/>
                </a:solidFill>
              </a:defRPr>
            </a:lvl1pPr>
            <a:lvl2pPr>
              <a:defRPr sz="3600" b="1" baseline="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style</a:t>
            </a:r>
          </a:p>
        </p:txBody>
      </p:sp>
      <p:sp>
        <p:nvSpPr>
          <p:cNvPr id="7" name="Slide Number Placeholder 6"/>
          <p:cNvSpPr>
            <a:spLocks noGrp="1"/>
          </p:cNvSpPr>
          <p:nvPr>
            <p:ph type="sldNum" sz="quarter" idx="11"/>
          </p:nvPr>
        </p:nvSpPr>
        <p:spPr/>
        <p:txBody>
          <a:bodyPr/>
          <a:lstStyle/>
          <a:p>
            <a:fld id="{34361B7A-31FA-4206-8E4E-60BFC11378D7}"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31503755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Photo - Horizontal">
    <p:spTree>
      <p:nvGrpSpPr>
        <p:cNvPr id="1" name=""/>
        <p:cNvGrpSpPr/>
        <p:nvPr/>
      </p:nvGrpSpPr>
      <p:grpSpPr>
        <a:xfrm>
          <a:off x="0" y="0"/>
          <a:ext cx="0" cy="0"/>
          <a:chOff x="0" y="0"/>
          <a:chExt cx="0" cy="0"/>
        </a:xfrm>
      </p:grpSpPr>
      <p:pic>
        <p:nvPicPr>
          <p:cNvPr id="5" name="image2.jpeg"/>
          <p:cNvPicPr/>
          <p:nvPr/>
        </p:nvPicPr>
        <p:blipFill>
          <a:blip r:embed="rId2" cstate="print">
            <a:extLst/>
          </a:blip>
          <a:stretch>
            <a:fillRect/>
          </a:stretch>
        </p:blipFill>
        <p:spPr>
          <a:xfrm>
            <a:off x="0" y="9005458"/>
            <a:ext cx="13004800" cy="751218"/>
          </a:xfrm>
          <a:prstGeom prst="rect">
            <a:avLst/>
          </a:prstGeom>
          <a:ln w="12700">
            <a:miter lim="400000"/>
          </a:ln>
        </p:spPr>
      </p:pic>
      <p:pic>
        <p:nvPicPr>
          <p:cNvPr id="6" name="image3.jpeg"/>
          <p:cNvPicPr/>
          <p:nvPr/>
        </p:nvPicPr>
        <p:blipFill>
          <a:blip r:embed="rId3" cstate="print">
            <a:extLst/>
          </a:blip>
          <a:stretch>
            <a:fillRect/>
          </a:stretch>
        </p:blipFill>
        <p:spPr>
          <a:xfrm>
            <a:off x="-3" y="-21622"/>
            <a:ext cx="13004805" cy="1736577"/>
          </a:xfrm>
          <a:prstGeom prst="rect">
            <a:avLst/>
          </a:prstGeom>
          <a:ln w="12700">
            <a:miter lim="400000"/>
          </a:ln>
        </p:spPr>
      </p:pic>
      <p:sp>
        <p:nvSpPr>
          <p:cNvPr id="3" name="Text Placeholder 2"/>
          <p:cNvSpPr>
            <a:spLocks noGrp="1"/>
          </p:cNvSpPr>
          <p:nvPr>
            <p:ph type="body" sz="quarter" idx="10"/>
          </p:nvPr>
        </p:nvSpPr>
        <p:spPr>
          <a:xfrm>
            <a:off x="365825" y="1714955"/>
            <a:ext cx="2852864" cy="7100433"/>
          </a:xfrm>
          <a:prstGeom prst="rect">
            <a:avLst/>
          </a:prstGeom>
        </p:spPr>
        <p:txBody>
          <a:bodyPr/>
          <a:lstStyle>
            <a:lvl1pPr>
              <a:defRPr sz="4800"/>
            </a:lvl1pPr>
          </a:lstStyle>
          <a:p>
            <a:pPr lvl="0"/>
            <a:r>
              <a:rPr lang="en-US" smtClean="0"/>
              <a:t>Click to edit Master text styles</a:t>
            </a:r>
          </a:p>
        </p:txBody>
      </p:sp>
      <p:sp>
        <p:nvSpPr>
          <p:cNvPr id="7" name="Content Placeholder 6"/>
          <p:cNvSpPr>
            <a:spLocks noGrp="1"/>
          </p:cNvSpPr>
          <p:nvPr>
            <p:ph sz="quarter" idx="11"/>
          </p:nvPr>
        </p:nvSpPr>
        <p:spPr>
          <a:xfrm>
            <a:off x="3474719" y="1905025"/>
            <a:ext cx="8887143" cy="69103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Slide Number Placeholder 1"/>
          <p:cNvSpPr>
            <a:spLocks noGrp="1"/>
          </p:cNvSpPr>
          <p:nvPr>
            <p:ph type="sldNum" sz="quarter" idx="12"/>
          </p:nvPr>
        </p:nvSpPr>
        <p:spPr/>
        <p:txBody>
          <a:bodyPr/>
          <a:lstStyle>
            <a:lvl1pPr>
              <a:defRPr sz="1800">
                <a:solidFill>
                  <a:schemeClr val="bg1"/>
                </a:solidFill>
              </a:defRPr>
            </a:lvl1pPr>
          </a:lstStyle>
          <a:p>
            <a:fld id="{34361B7A-31FA-4206-8E4E-60BFC11378D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25560481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6_Photo - Horizontal">
    <p:spTree>
      <p:nvGrpSpPr>
        <p:cNvPr id="1" name=""/>
        <p:cNvGrpSpPr/>
        <p:nvPr/>
      </p:nvGrpSpPr>
      <p:grpSpPr>
        <a:xfrm>
          <a:off x="0" y="0"/>
          <a:ext cx="0" cy="0"/>
          <a:chOff x="0" y="0"/>
          <a:chExt cx="0" cy="0"/>
        </a:xfrm>
      </p:grpSpPr>
      <p:pic>
        <p:nvPicPr>
          <p:cNvPr id="5" name="image2.jpeg"/>
          <p:cNvPicPr/>
          <p:nvPr/>
        </p:nvPicPr>
        <p:blipFill>
          <a:blip r:embed="rId2" cstate="print">
            <a:extLst/>
          </a:blip>
          <a:stretch>
            <a:fillRect/>
          </a:stretch>
        </p:blipFill>
        <p:spPr>
          <a:xfrm>
            <a:off x="0" y="9005458"/>
            <a:ext cx="13004800" cy="751218"/>
          </a:xfrm>
          <a:prstGeom prst="rect">
            <a:avLst/>
          </a:prstGeom>
          <a:ln w="12700">
            <a:miter lim="400000"/>
          </a:ln>
        </p:spPr>
      </p:pic>
      <p:pic>
        <p:nvPicPr>
          <p:cNvPr id="6" name="image3.jpeg"/>
          <p:cNvPicPr/>
          <p:nvPr/>
        </p:nvPicPr>
        <p:blipFill>
          <a:blip r:embed="rId3" cstate="print">
            <a:extLst/>
          </a:blip>
          <a:stretch>
            <a:fillRect/>
          </a:stretch>
        </p:blipFill>
        <p:spPr>
          <a:xfrm>
            <a:off x="-3" y="-21622"/>
            <a:ext cx="13004805" cy="1736577"/>
          </a:xfrm>
          <a:prstGeom prst="rect">
            <a:avLst/>
          </a:prstGeom>
          <a:ln w="12700">
            <a:miter lim="400000"/>
          </a:ln>
        </p:spPr>
      </p:pic>
      <p:sp>
        <p:nvSpPr>
          <p:cNvPr id="3" name="Text Placeholder 2"/>
          <p:cNvSpPr>
            <a:spLocks noGrp="1"/>
          </p:cNvSpPr>
          <p:nvPr>
            <p:ph type="body" sz="quarter" idx="10"/>
          </p:nvPr>
        </p:nvSpPr>
        <p:spPr>
          <a:xfrm>
            <a:off x="327914" y="7790738"/>
            <a:ext cx="11996737" cy="1119685"/>
          </a:xfrm>
          <a:prstGeom prst="rect">
            <a:avLst/>
          </a:prstGeom>
        </p:spPr>
        <p:txBody>
          <a:bodyPr/>
          <a:lstStyle>
            <a:lvl1pPr>
              <a:defRPr sz="4800"/>
            </a:lvl1pPr>
          </a:lstStyle>
          <a:p>
            <a:pPr lvl="0"/>
            <a:r>
              <a:rPr lang="en-US" smtClean="0"/>
              <a:t>Click to edit Master text styles</a:t>
            </a:r>
          </a:p>
        </p:txBody>
      </p:sp>
      <p:sp>
        <p:nvSpPr>
          <p:cNvPr id="7" name="Content Placeholder 6"/>
          <p:cNvSpPr>
            <a:spLocks noGrp="1"/>
          </p:cNvSpPr>
          <p:nvPr>
            <p:ph sz="quarter" idx="11"/>
          </p:nvPr>
        </p:nvSpPr>
        <p:spPr>
          <a:xfrm>
            <a:off x="327913" y="1890489"/>
            <a:ext cx="11996738" cy="585273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Slide Number Placeholder 1"/>
          <p:cNvSpPr>
            <a:spLocks noGrp="1"/>
          </p:cNvSpPr>
          <p:nvPr>
            <p:ph type="sldNum" sz="quarter" idx="12"/>
          </p:nvPr>
        </p:nvSpPr>
        <p:spPr/>
        <p:txBody>
          <a:bodyPr/>
          <a:lstStyle>
            <a:lvl1pPr>
              <a:defRPr sz="1800">
                <a:solidFill>
                  <a:schemeClr val="bg1"/>
                </a:solidFill>
              </a:defRPr>
            </a:lvl1pPr>
          </a:lstStyle>
          <a:p>
            <a:fld id="{34361B7A-31FA-4206-8E4E-60BFC11378D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87770167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7_Photo - Horizontal">
    <p:spTree>
      <p:nvGrpSpPr>
        <p:cNvPr id="1" name=""/>
        <p:cNvGrpSpPr/>
        <p:nvPr/>
      </p:nvGrpSpPr>
      <p:grpSpPr>
        <a:xfrm>
          <a:off x="0" y="0"/>
          <a:ext cx="0" cy="0"/>
          <a:chOff x="0" y="0"/>
          <a:chExt cx="0" cy="0"/>
        </a:xfrm>
      </p:grpSpPr>
      <p:pic>
        <p:nvPicPr>
          <p:cNvPr id="5" name="image2.jpeg"/>
          <p:cNvPicPr/>
          <p:nvPr/>
        </p:nvPicPr>
        <p:blipFill>
          <a:blip r:embed="rId2" cstate="print">
            <a:extLst/>
          </a:blip>
          <a:stretch>
            <a:fillRect/>
          </a:stretch>
        </p:blipFill>
        <p:spPr>
          <a:xfrm>
            <a:off x="0" y="9005458"/>
            <a:ext cx="13004800" cy="751218"/>
          </a:xfrm>
          <a:prstGeom prst="rect">
            <a:avLst/>
          </a:prstGeom>
          <a:ln w="12700">
            <a:miter lim="400000"/>
          </a:ln>
        </p:spPr>
      </p:pic>
      <p:pic>
        <p:nvPicPr>
          <p:cNvPr id="6" name="image3.jpeg"/>
          <p:cNvPicPr/>
          <p:nvPr/>
        </p:nvPicPr>
        <p:blipFill>
          <a:blip r:embed="rId3" cstate="print">
            <a:extLst/>
          </a:blip>
          <a:stretch>
            <a:fillRect/>
          </a:stretch>
        </p:blipFill>
        <p:spPr>
          <a:xfrm>
            <a:off x="-3" y="-21622"/>
            <a:ext cx="13004805" cy="1736577"/>
          </a:xfrm>
          <a:prstGeom prst="rect">
            <a:avLst/>
          </a:prstGeom>
          <a:ln w="12700">
            <a:miter lim="400000"/>
          </a:ln>
        </p:spPr>
      </p:pic>
      <p:sp>
        <p:nvSpPr>
          <p:cNvPr id="3" name="Text Placeholder 2"/>
          <p:cNvSpPr>
            <a:spLocks noGrp="1"/>
          </p:cNvSpPr>
          <p:nvPr>
            <p:ph type="body" sz="quarter" idx="10"/>
          </p:nvPr>
        </p:nvSpPr>
        <p:spPr>
          <a:xfrm>
            <a:off x="365824" y="1714955"/>
            <a:ext cx="11996737" cy="1119685"/>
          </a:xfrm>
          <a:prstGeom prst="rect">
            <a:avLst/>
          </a:prstGeom>
        </p:spPr>
        <p:txBody>
          <a:bodyPr/>
          <a:lstStyle>
            <a:lvl1pPr>
              <a:defRPr sz="4800"/>
            </a:lvl1pPr>
          </a:lstStyle>
          <a:p>
            <a:pPr lvl="0"/>
            <a:r>
              <a:rPr lang="en-US" smtClean="0"/>
              <a:t>Click to edit Master text styles</a:t>
            </a:r>
          </a:p>
        </p:txBody>
      </p:sp>
      <p:sp>
        <p:nvSpPr>
          <p:cNvPr id="4" name="Content Placeholder 3"/>
          <p:cNvSpPr>
            <a:spLocks noGrp="1"/>
          </p:cNvSpPr>
          <p:nvPr>
            <p:ph sz="quarter" idx="11"/>
          </p:nvPr>
        </p:nvSpPr>
        <p:spPr>
          <a:xfrm>
            <a:off x="365125" y="2835275"/>
            <a:ext cx="6035675" cy="617061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2"/>
          </p:nvPr>
        </p:nvSpPr>
        <p:spPr>
          <a:xfrm>
            <a:off x="6381750" y="2835275"/>
            <a:ext cx="5980113" cy="617061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Slide Number Placeholder 9"/>
          <p:cNvSpPr>
            <a:spLocks noGrp="1"/>
          </p:cNvSpPr>
          <p:nvPr>
            <p:ph type="sldNum" sz="quarter" idx="13"/>
          </p:nvPr>
        </p:nvSpPr>
        <p:spPr/>
        <p:txBody>
          <a:bodyPr/>
          <a:lstStyle>
            <a:lvl1pPr>
              <a:defRPr sz="1800">
                <a:solidFill>
                  <a:schemeClr val="bg1"/>
                </a:solidFill>
              </a:defRPr>
            </a:lvl1pPr>
          </a:lstStyle>
          <a:p>
            <a:fld id="{34361B7A-31FA-4206-8E4E-60BFC11378D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316854632"/>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AB86_PPT.jpg"/>
          <p:cNvPicPr/>
          <p:nvPr/>
        </p:nvPicPr>
        <p:blipFill>
          <a:blip r:embed="rId11" cstate="print">
            <a:extLst/>
          </a:blip>
          <a:stretch>
            <a:fillRect/>
          </a:stretch>
        </p:blipFill>
        <p:spPr>
          <a:xfrm>
            <a:off x="1625" y="0"/>
            <a:ext cx="13001550" cy="9753600"/>
          </a:xfrm>
          <a:prstGeom prst="rect">
            <a:avLst/>
          </a:prstGeom>
          <a:ln w="12700">
            <a:miter lim="400000"/>
          </a:ln>
        </p:spPr>
      </p:pic>
      <p:sp>
        <p:nvSpPr>
          <p:cNvPr id="3" name="Slide Number Placeholder 2"/>
          <p:cNvSpPr>
            <a:spLocks noGrp="1"/>
          </p:cNvSpPr>
          <p:nvPr>
            <p:ph type="sldNum" sz="quarter" idx="4"/>
          </p:nvPr>
        </p:nvSpPr>
        <p:spPr>
          <a:xfrm>
            <a:off x="9185275" y="9040813"/>
            <a:ext cx="2925763" cy="519112"/>
          </a:xfrm>
          <a:prstGeom prst="rect">
            <a:avLst/>
          </a:prstGeom>
        </p:spPr>
        <p:txBody>
          <a:bodyPr vert="horz" lIns="91440" tIns="45720" rIns="91440" bIns="45720" rtlCol="0" anchor="ctr"/>
          <a:lstStyle>
            <a:lvl1pPr algn="r">
              <a:defRPr sz="1200">
                <a:solidFill>
                  <a:schemeClr val="tx1">
                    <a:tint val="75000"/>
                  </a:schemeClr>
                </a:solidFill>
              </a:defRPr>
            </a:lvl1pPr>
          </a:lstStyle>
          <a:p>
            <a:fld id="{34361B7A-31FA-4206-8E4E-60BFC11378D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 id="2147483652" r:id="rId3"/>
    <p:sldLayoutId id="2147483651" r:id="rId4"/>
    <p:sldLayoutId id="2147483668" r:id="rId5"/>
    <p:sldLayoutId id="2147483660" r:id="rId6"/>
    <p:sldLayoutId id="2147483662" r:id="rId7"/>
    <p:sldLayoutId id="2147483663" r:id="rId8"/>
    <p:sldLayoutId id="2147483664" r:id="rId9"/>
  </p:sldLayoutIdLst>
  <p:transition spd="med"/>
  <p:txStyles>
    <p:titleStyle>
      <a:lvl1pPr algn="ctr" defTabSz="584200" eaLnBrk="1" hangingPunct="1">
        <a:defRPr sz="8000">
          <a:latin typeface="Helvetica Light"/>
          <a:ea typeface="Helvetica Light"/>
          <a:cs typeface="Helvetica Light"/>
          <a:sym typeface="Helvetica Light"/>
        </a:defRPr>
      </a:lvl1pPr>
      <a:lvl2pPr algn="ctr" defTabSz="584200" eaLnBrk="1" hangingPunct="1">
        <a:defRPr sz="8000">
          <a:latin typeface="Helvetica Light"/>
          <a:ea typeface="Helvetica Light"/>
          <a:cs typeface="Helvetica Light"/>
          <a:sym typeface="Helvetica Light"/>
        </a:defRPr>
      </a:lvl2pPr>
      <a:lvl3pPr algn="ctr" defTabSz="584200" eaLnBrk="1" hangingPunct="1">
        <a:defRPr sz="8000">
          <a:latin typeface="Helvetica Light"/>
          <a:ea typeface="Helvetica Light"/>
          <a:cs typeface="Helvetica Light"/>
          <a:sym typeface="Helvetica Light"/>
        </a:defRPr>
      </a:lvl3pPr>
      <a:lvl4pPr algn="ctr" defTabSz="584200" eaLnBrk="1" hangingPunct="1">
        <a:defRPr sz="8000">
          <a:latin typeface="Helvetica Light"/>
          <a:ea typeface="Helvetica Light"/>
          <a:cs typeface="Helvetica Light"/>
          <a:sym typeface="Helvetica Light"/>
        </a:defRPr>
      </a:lvl4pPr>
      <a:lvl5pPr algn="ctr" defTabSz="584200" eaLnBrk="1" hangingPunct="1">
        <a:defRPr sz="8000">
          <a:latin typeface="Helvetica Light"/>
          <a:ea typeface="Helvetica Light"/>
          <a:cs typeface="Helvetica Light"/>
          <a:sym typeface="Helvetica Light"/>
        </a:defRPr>
      </a:lvl5pPr>
      <a:lvl6pPr algn="ctr" defTabSz="584200" eaLnBrk="1" hangingPunct="1">
        <a:defRPr sz="8000">
          <a:latin typeface="Helvetica Light"/>
          <a:ea typeface="Helvetica Light"/>
          <a:cs typeface="Helvetica Light"/>
          <a:sym typeface="Helvetica Light"/>
        </a:defRPr>
      </a:lvl6pPr>
      <a:lvl7pPr algn="ctr" defTabSz="584200" eaLnBrk="1" hangingPunct="1">
        <a:defRPr sz="8000">
          <a:latin typeface="Helvetica Light"/>
          <a:ea typeface="Helvetica Light"/>
          <a:cs typeface="Helvetica Light"/>
          <a:sym typeface="Helvetica Light"/>
        </a:defRPr>
      </a:lvl7pPr>
      <a:lvl8pPr algn="ctr" defTabSz="584200" eaLnBrk="1" hangingPunct="1">
        <a:defRPr sz="8000">
          <a:latin typeface="Helvetica Light"/>
          <a:ea typeface="Helvetica Light"/>
          <a:cs typeface="Helvetica Light"/>
          <a:sym typeface="Helvetica Light"/>
        </a:defRPr>
      </a:lvl8pPr>
      <a:lvl9pPr algn="ctr" defTabSz="584200" eaLnBrk="1" hangingPunct="1">
        <a:defRPr sz="8000">
          <a:latin typeface="Helvetica Light"/>
          <a:ea typeface="Helvetica Light"/>
          <a:cs typeface="Helvetica Light"/>
          <a:sym typeface="Helvetica Light"/>
        </a:defRPr>
      </a:lvl9pPr>
    </p:titleStyle>
    <p:bodyStyle>
      <a:lvl1pPr algn="ctr" defTabSz="584200" eaLnBrk="1" hangingPunct="1">
        <a:defRPr sz="3200">
          <a:latin typeface="Helvetica Light"/>
          <a:ea typeface="Helvetica Light"/>
          <a:cs typeface="Helvetica Light"/>
          <a:sym typeface="Helvetica Light"/>
        </a:defRPr>
      </a:lvl1pPr>
      <a:lvl2pPr algn="ctr" defTabSz="584200" eaLnBrk="1" hangingPunct="1">
        <a:defRPr sz="3200">
          <a:latin typeface="Helvetica Light"/>
          <a:ea typeface="Helvetica Light"/>
          <a:cs typeface="Helvetica Light"/>
          <a:sym typeface="Helvetica Light"/>
        </a:defRPr>
      </a:lvl2pPr>
      <a:lvl3pPr algn="ctr" defTabSz="584200" eaLnBrk="1" hangingPunct="1">
        <a:defRPr sz="3200">
          <a:latin typeface="Helvetica Light"/>
          <a:ea typeface="Helvetica Light"/>
          <a:cs typeface="Helvetica Light"/>
          <a:sym typeface="Helvetica Light"/>
        </a:defRPr>
      </a:lvl3pPr>
      <a:lvl4pPr algn="ctr" defTabSz="584200" eaLnBrk="1" hangingPunct="1">
        <a:defRPr sz="3200">
          <a:latin typeface="Helvetica Light"/>
          <a:ea typeface="Helvetica Light"/>
          <a:cs typeface="Helvetica Light"/>
          <a:sym typeface="Helvetica Light"/>
        </a:defRPr>
      </a:lvl4pPr>
      <a:lvl5pPr algn="ctr" defTabSz="584200" eaLnBrk="1" hangingPunct="1">
        <a:defRPr sz="3200">
          <a:latin typeface="Helvetica Light"/>
          <a:ea typeface="Helvetica Light"/>
          <a:cs typeface="Helvetica Light"/>
          <a:sym typeface="Helvetica Light"/>
        </a:defRPr>
      </a:lvl5pPr>
      <a:lvl6pPr algn="ctr" defTabSz="584200" eaLnBrk="1" hangingPunct="1">
        <a:defRPr sz="3200">
          <a:latin typeface="Helvetica Light"/>
          <a:ea typeface="Helvetica Light"/>
          <a:cs typeface="Helvetica Light"/>
          <a:sym typeface="Helvetica Light"/>
        </a:defRPr>
      </a:lvl6pPr>
      <a:lvl7pPr algn="ctr" defTabSz="584200" eaLnBrk="1" hangingPunct="1">
        <a:defRPr sz="3200">
          <a:latin typeface="Helvetica Light"/>
          <a:ea typeface="Helvetica Light"/>
          <a:cs typeface="Helvetica Light"/>
          <a:sym typeface="Helvetica Light"/>
        </a:defRPr>
      </a:lvl7pPr>
      <a:lvl8pPr algn="ctr" defTabSz="584200" eaLnBrk="1" hangingPunct="1">
        <a:defRPr sz="3200">
          <a:latin typeface="Helvetica Light"/>
          <a:ea typeface="Helvetica Light"/>
          <a:cs typeface="Helvetica Light"/>
          <a:sym typeface="Helvetica Light"/>
        </a:defRPr>
      </a:lvl8pPr>
      <a:lvl9pPr algn="ctr" defTabSz="584200" eaLnBrk="1" hangingPunct="1">
        <a:defRPr sz="3200">
          <a:latin typeface="Helvetica Light"/>
          <a:ea typeface="Helvetica Light"/>
          <a:cs typeface="Helvetica Light"/>
          <a:sym typeface="Helvetica Light"/>
        </a:defRPr>
      </a:lvl9pPr>
    </p:bodyStyle>
    <p:otherStyle>
      <a:lvl1pPr algn="r" defTabSz="584200" eaLnBrk="1" hangingPunct="1">
        <a:defRPr sz="1200">
          <a:solidFill>
            <a:schemeClr val="tx1"/>
          </a:solidFill>
          <a:latin typeface="+mn-lt"/>
          <a:ea typeface="+mn-ea"/>
          <a:cs typeface="+mn-cs"/>
          <a:sym typeface="Helvetica Light"/>
        </a:defRPr>
      </a:lvl1pPr>
      <a:lvl2pPr algn="r" defTabSz="584200" eaLnBrk="1" hangingPunct="1">
        <a:defRPr sz="1200">
          <a:solidFill>
            <a:schemeClr val="tx1"/>
          </a:solidFill>
          <a:latin typeface="+mn-lt"/>
          <a:ea typeface="+mn-ea"/>
          <a:cs typeface="+mn-cs"/>
          <a:sym typeface="Helvetica Light"/>
        </a:defRPr>
      </a:lvl2pPr>
      <a:lvl3pPr algn="r" defTabSz="584200" eaLnBrk="1" hangingPunct="1">
        <a:defRPr sz="1200">
          <a:solidFill>
            <a:schemeClr val="tx1"/>
          </a:solidFill>
          <a:latin typeface="+mn-lt"/>
          <a:ea typeface="+mn-ea"/>
          <a:cs typeface="+mn-cs"/>
          <a:sym typeface="Helvetica Light"/>
        </a:defRPr>
      </a:lvl3pPr>
      <a:lvl4pPr algn="r" defTabSz="584200" eaLnBrk="1" hangingPunct="1">
        <a:defRPr sz="1200">
          <a:solidFill>
            <a:schemeClr val="tx1"/>
          </a:solidFill>
          <a:latin typeface="+mn-lt"/>
          <a:ea typeface="+mn-ea"/>
          <a:cs typeface="+mn-cs"/>
          <a:sym typeface="Helvetica Light"/>
        </a:defRPr>
      </a:lvl4pPr>
      <a:lvl5pPr algn="r" defTabSz="584200" eaLnBrk="1" hangingPunct="1">
        <a:defRPr sz="1200">
          <a:solidFill>
            <a:schemeClr val="tx1"/>
          </a:solidFill>
          <a:latin typeface="+mn-lt"/>
          <a:ea typeface="+mn-ea"/>
          <a:cs typeface="+mn-cs"/>
          <a:sym typeface="Helvetica Light"/>
        </a:defRPr>
      </a:lvl5pPr>
      <a:lvl6pPr algn="r" defTabSz="584200" eaLnBrk="1" hangingPunct="1">
        <a:defRPr sz="1200">
          <a:solidFill>
            <a:schemeClr val="tx1"/>
          </a:solidFill>
          <a:latin typeface="+mn-lt"/>
          <a:ea typeface="+mn-ea"/>
          <a:cs typeface="+mn-cs"/>
          <a:sym typeface="Helvetica Light"/>
        </a:defRPr>
      </a:lvl6pPr>
      <a:lvl7pPr algn="r" defTabSz="584200" eaLnBrk="1" hangingPunct="1">
        <a:defRPr sz="1200">
          <a:solidFill>
            <a:schemeClr val="tx1"/>
          </a:solidFill>
          <a:latin typeface="+mn-lt"/>
          <a:ea typeface="+mn-ea"/>
          <a:cs typeface="+mn-cs"/>
          <a:sym typeface="Helvetica Light"/>
        </a:defRPr>
      </a:lvl7pPr>
      <a:lvl8pPr algn="r" defTabSz="584200" eaLnBrk="1" hangingPunct="1">
        <a:defRPr sz="1200">
          <a:solidFill>
            <a:schemeClr val="tx1"/>
          </a:solidFill>
          <a:latin typeface="+mn-lt"/>
          <a:ea typeface="+mn-ea"/>
          <a:cs typeface="+mn-cs"/>
          <a:sym typeface="Helvetica Light"/>
        </a:defRPr>
      </a:lvl8pPr>
      <a:lvl9pPr algn="r" defTabSz="584200" eaLnBrk="1" hangingPunct="1">
        <a:defRPr sz="1200">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6411" y="2683042"/>
            <a:ext cx="12848389" cy="2308324"/>
          </a:xfrm>
          <a:prstGeom prst="rect">
            <a:avLst/>
          </a:prstGeom>
        </p:spPr>
        <p:txBody>
          <a:bodyPr wrap="square">
            <a:spAutoFit/>
          </a:bodyPr>
          <a:lstStyle/>
          <a:p>
            <a:r>
              <a:rPr lang="en-US" sz="4800" b="1" dirty="0" smtClean="0">
                <a:solidFill>
                  <a:schemeClr val="bg1"/>
                </a:solidFill>
                <a:effectLst>
                  <a:outerShdw blurRad="38100" dist="38100" dir="2700000" algn="tl">
                    <a:srgbClr val="000000">
                      <a:alpha val="43137"/>
                    </a:srgbClr>
                  </a:outerShdw>
                </a:effectLst>
              </a:rPr>
              <a:t>CAEP CFAD Webinar</a:t>
            </a:r>
          </a:p>
          <a:p>
            <a:r>
              <a:rPr lang="en-US" sz="4800" b="1" dirty="0" smtClean="0">
                <a:solidFill>
                  <a:schemeClr val="bg1"/>
                </a:solidFill>
                <a:effectLst>
                  <a:outerShdw blurRad="38100" dist="38100" dir="2700000" algn="tl">
                    <a:srgbClr val="000000">
                      <a:alpha val="43137"/>
                    </a:srgbClr>
                  </a:outerShdw>
                </a:effectLst>
              </a:rPr>
              <a:t>19-20 Allocation</a:t>
            </a:r>
            <a:endParaRPr lang="en-US" sz="4800" b="1" dirty="0">
              <a:solidFill>
                <a:schemeClr val="bg1"/>
              </a:solidFill>
              <a:effectLst>
                <a:outerShdw blurRad="38100" dist="38100" dir="2700000" algn="tl">
                  <a:srgbClr val="000000">
                    <a:alpha val="43137"/>
                  </a:srgbClr>
                </a:outerShdw>
              </a:effectLst>
            </a:endParaRPr>
          </a:p>
          <a:p>
            <a:r>
              <a:rPr lang="en-US" sz="4800" dirty="0" smtClean="0">
                <a:solidFill>
                  <a:schemeClr val="bg1"/>
                </a:solidFill>
              </a:rPr>
              <a:t>April 5, 2019</a:t>
            </a:r>
            <a:endParaRPr lang="en-US" sz="4800" dirty="0">
              <a:solidFill>
                <a:schemeClr val="bg1"/>
              </a:solidFill>
            </a:endParaRPr>
          </a:p>
        </p:txBody>
      </p:sp>
    </p:spTree>
    <p:extLst>
      <p:ext uri="{BB962C8B-B14F-4D97-AF65-F5344CB8AC3E}">
        <p14:creationId xmlns:p14="http://schemas.microsoft.com/office/powerpoint/2010/main" val="3508330343"/>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nkelly\AppData\Local\Microsoft\Windows\INetCache\Content.Outlook\B8ZXB1C6\10.png"/>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a:stretch>
            <a:fillRect/>
          </a:stretch>
        </p:blipFill>
        <p:spPr bwMode="auto">
          <a:xfrm>
            <a:off x="271463" y="1914525"/>
            <a:ext cx="12458700" cy="6900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62073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kelly\AppData\Local\Microsoft\Windows\INetCache\Content.Outlook\B8ZXB1C6\11.png"/>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a:stretch>
            <a:fillRect/>
          </a:stretch>
        </p:blipFill>
        <p:spPr bwMode="auto">
          <a:xfrm>
            <a:off x="0" y="1871663"/>
            <a:ext cx="13004800" cy="6943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96511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kelly\AppData\Local\Microsoft\Windows\INetCache\Content.Outlook\B8ZXB1C6\12.png"/>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a:stretch>
            <a:fillRect/>
          </a:stretch>
        </p:blipFill>
        <p:spPr bwMode="auto">
          <a:xfrm>
            <a:off x="114300" y="1985963"/>
            <a:ext cx="12687300" cy="682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25919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kelly\AppData\Local\Microsoft\Windows\INetCache\Content.Outlook\B8ZXB1C6\13.png"/>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a:stretch>
            <a:fillRect/>
          </a:stretch>
        </p:blipFill>
        <p:spPr bwMode="auto">
          <a:xfrm>
            <a:off x="242888" y="1828801"/>
            <a:ext cx="12487275" cy="6986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54626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kelly\AppData\Local\Microsoft\Windows\INetCache\Content.Outlook\B8ZXB1C6\14.png"/>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a:stretch>
            <a:fillRect/>
          </a:stretch>
        </p:blipFill>
        <p:spPr bwMode="auto">
          <a:xfrm>
            <a:off x="342900" y="1885951"/>
            <a:ext cx="12661900" cy="6929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2685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nkelly\AppData\Local\Microsoft\Windows\INetCache\Content.Outlook\B8ZXB1C6\15.png"/>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a:stretch>
            <a:fillRect/>
          </a:stretch>
        </p:blipFill>
        <p:spPr bwMode="auto">
          <a:xfrm>
            <a:off x="171450" y="2014539"/>
            <a:ext cx="12833350" cy="680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59880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nkelly\AppData\Local\Microsoft\Windows\INetCache\Content.Outlook\B8ZXB1C6\16.png"/>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a:stretch>
            <a:fillRect/>
          </a:stretch>
        </p:blipFill>
        <p:spPr bwMode="auto">
          <a:xfrm>
            <a:off x="185738" y="1957388"/>
            <a:ext cx="12573000" cy="7186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51634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nkelly\AppData\Local\Microsoft\Windows\INetCache\Content.Outlook\B8ZXB1C6\17.png"/>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a:stretch>
            <a:fillRect/>
          </a:stretch>
        </p:blipFill>
        <p:spPr bwMode="auto">
          <a:xfrm>
            <a:off x="365125" y="1857375"/>
            <a:ext cx="11996738" cy="6986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49121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nkelly\AppData\Local\Microsoft\Windows\INetCache\Content.Outlook\B8ZXB1C6\18.png"/>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a:stretch>
            <a:fillRect/>
          </a:stretch>
        </p:blipFill>
        <p:spPr bwMode="auto">
          <a:xfrm>
            <a:off x="0" y="1885951"/>
            <a:ext cx="12787313" cy="6929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66602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nkelly\AppData\Local\Microsoft\Windows\INetCache\Content.Outlook\B8ZXB1C6\19.png"/>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a:stretch>
            <a:fillRect/>
          </a:stretch>
        </p:blipFill>
        <p:spPr bwMode="auto">
          <a:xfrm>
            <a:off x="157162" y="1871663"/>
            <a:ext cx="12644437" cy="6943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85018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78296" y="2773063"/>
            <a:ext cx="12616069" cy="6361043"/>
          </a:xfrm>
          <a:prstGeom prst="rect">
            <a:avLst/>
          </a:prstGeom>
        </p:spPr>
        <p:txBody>
          <a:bodyPr vert="horz" lIns="91440" tIns="45720" rIns="91440" bIns="45720" rtlCol="0">
            <a:normAutofit lnSpcReduction="10000"/>
          </a:bodyPr>
          <a:lstStyle>
            <a:lvl1pPr marL="487672" indent="-487672" algn="l" defTabSz="1300460" rtl="0" eaLnBrk="1" latinLnBrk="0" hangingPunct="1">
              <a:spcBef>
                <a:spcPct val="20000"/>
              </a:spcBef>
              <a:buFont typeface="Arial" pitchFamily="34" charset="0"/>
              <a:buChar char="•"/>
              <a:defRPr sz="4551" kern="1200" baseline="0">
                <a:solidFill>
                  <a:schemeClr val="tx1"/>
                </a:solidFill>
                <a:latin typeface="Calibri" pitchFamily="34" charset="0"/>
                <a:ea typeface="+mn-ea"/>
                <a:cs typeface="+mn-cs"/>
              </a:defRPr>
            </a:lvl1pPr>
            <a:lvl2pPr marL="1056623" indent="-406394" algn="l" defTabSz="1300460" rtl="0" eaLnBrk="1" latinLnBrk="0" hangingPunct="1">
              <a:spcBef>
                <a:spcPct val="20000"/>
              </a:spcBef>
              <a:buFont typeface="Arial" pitchFamily="34" charset="0"/>
              <a:buChar char="–"/>
              <a:defRPr sz="3982" kern="1200" baseline="0">
                <a:solidFill>
                  <a:schemeClr val="tx1"/>
                </a:solidFill>
                <a:latin typeface="Calibri" pitchFamily="34" charset="0"/>
                <a:ea typeface="+mn-ea"/>
                <a:cs typeface="+mn-cs"/>
              </a:defRPr>
            </a:lvl2pPr>
            <a:lvl3pPr marL="1625575" indent="-325115" algn="l" defTabSz="1300460" rtl="0" eaLnBrk="1" latinLnBrk="0" hangingPunct="1">
              <a:spcBef>
                <a:spcPct val="20000"/>
              </a:spcBef>
              <a:buFont typeface="Arial" pitchFamily="34" charset="0"/>
              <a:buChar char="•"/>
              <a:defRPr sz="3413" kern="1200" baseline="0">
                <a:solidFill>
                  <a:schemeClr val="tx1"/>
                </a:solidFill>
                <a:latin typeface="Calibri" pitchFamily="34" charset="0"/>
                <a:ea typeface="+mn-ea"/>
                <a:cs typeface="+mn-cs"/>
              </a:defRPr>
            </a:lvl3pPr>
            <a:lvl4pPr marL="227580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4pPr>
            <a:lvl5pPr marL="292603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a:lstStyle>
          <a:p>
            <a:pPr lvl="0">
              <a:defRPr/>
            </a:pPr>
            <a:r>
              <a:rPr lang="en-US" sz="4400" dirty="0" smtClean="0">
                <a:solidFill>
                  <a:sysClr val="windowText" lastClr="000000"/>
                </a:solidFill>
                <a:latin typeface="+mn-lt"/>
              </a:rPr>
              <a:t>19-20 Allocation Process</a:t>
            </a:r>
          </a:p>
          <a:p>
            <a:pPr lvl="0">
              <a:defRPr/>
            </a:pPr>
            <a:r>
              <a:rPr lang="en-US" sz="4400" dirty="0" smtClean="0">
                <a:solidFill>
                  <a:sysClr val="windowText" lastClr="000000"/>
                </a:solidFill>
                <a:latin typeface="+mn-lt"/>
              </a:rPr>
              <a:t>CFAD Criteria &amp; Timeline</a:t>
            </a:r>
          </a:p>
          <a:p>
            <a:pPr lvl="0">
              <a:defRPr/>
            </a:pPr>
            <a:r>
              <a:rPr lang="en-US" sz="4400" dirty="0" smtClean="0">
                <a:solidFill>
                  <a:sysClr val="windowText" lastClr="000000"/>
                </a:solidFill>
                <a:latin typeface="+mn-lt"/>
              </a:rPr>
              <a:t>CFAD Processing &amp; Deliverables</a:t>
            </a:r>
          </a:p>
          <a:p>
            <a:pPr lvl="0">
              <a:defRPr/>
            </a:pPr>
            <a:r>
              <a:rPr lang="en-US" sz="4400" dirty="0" smtClean="0">
                <a:solidFill>
                  <a:sysClr val="windowText" lastClr="000000"/>
                </a:solidFill>
                <a:latin typeface="+mn-lt"/>
              </a:rPr>
              <a:t>CFAD Q &amp; A</a:t>
            </a:r>
          </a:p>
          <a:p>
            <a:pPr lvl="0">
              <a:defRPr/>
            </a:pPr>
            <a:r>
              <a:rPr lang="en-US" sz="4400" dirty="0" smtClean="0">
                <a:solidFill>
                  <a:sysClr val="windowText" lastClr="000000"/>
                </a:solidFill>
                <a:latin typeface="+mn-lt"/>
              </a:rPr>
              <a:t>NOVA CFAD</a:t>
            </a:r>
          </a:p>
          <a:p>
            <a:pPr lvl="0">
              <a:defRPr/>
            </a:pPr>
            <a:r>
              <a:rPr lang="en-US" sz="4400" dirty="0" smtClean="0">
                <a:solidFill>
                  <a:sysClr val="windowText" lastClr="000000"/>
                </a:solidFill>
                <a:latin typeface="+mn-lt"/>
              </a:rPr>
              <a:t>Allocation Amendments</a:t>
            </a:r>
          </a:p>
          <a:p>
            <a:pPr lvl="0">
              <a:defRPr/>
            </a:pPr>
            <a:r>
              <a:rPr lang="en-US" sz="4400" dirty="0" smtClean="0">
                <a:solidFill>
                  <a:sysClr val="windowText" lastClr="000000"/>
                </a:solidFill>
                <a:latin typeface="+mn-lt"/>
              </a:rPr>
              <a:t>NOVA Allocation Amendment</a:t>
            </a:r>
          </a:p>
          <a:p>
            <a:pPr>
              <a:defRPr/>
            </a:pPr>
            <a:r>
              <a:rPr lang="en-US" sz="4400" dirty="0" smtClean="0">
                <a:solidFill>
                  <a:sysClr val="windowText" lastClr="000000"/>
                </a:solidFill>
                <a:latin typeface="+mn-lt"/>
              </a:rPr>
              <a:t>Open Discussion</a:t>
            </a:r>
          </a:p>
          <a:p>
            <a:pPr>
              <a:defRPr/>
            </a:pPr>
            <a:endParaRPr lang="en-US" sz="4800" dirty="0">
              <a:solidFill>
                <a:sysClr val="windowText" lastClr="000000"/>
              </a:solidFill>
            </a:endParaRPr>
          </a:p>
          <a:p>
            <a:pPr marL="0" lvl="0" indent="0">
              <a:buNone/>
              <a:defRPr/>
            </a:pPr>
            <a:endParaRPr lang="en-US" sz="4000" dirty="0">
              <a:solidFill>
                <a:sysClr val="windowText" lastClr="000000"/>
              </a:solidFill>
            </a:endParaRPr>
          </a:p>
          <a:p>
            <a:pPr marL="0" lvl="0" indent="0">
              <a:buNone/>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3200" dirty="0">
              <a:solidFill>
                <a:sysClr val="windowText" lastClr="000000"/>
              </a:solidFill>
            </a:endParaRPr>
          </a:p>
          <a:p>
            <a:pPr marL="487672" marR="0" lvl="0" indent="-487672" algn="l" defTabSz="1300460" rtl="0" eaLnBrk="1" fontAlgn="auto" latinLnBrk="0" hangingPunct="1">
              <a:lnSpc>
                <a:spcPct val="100000"/>
              </a:lnSpc>
              <a:spcBef>
                <a:spcPct val="20000"/>
              </a:spcBef>
              <a:spcAft>
                <a:spcPts val="0"/>
              </a:spcAft>
              <a:buClrTx/>
              <a:buSzTx/>
              <a:buFont typeface="Arial" pitchFamily="34" charset="0"/>
              <a:buChar char="•"/>
              <a:tabLst/>
              <a:defRPr/>
            </a:pPr>
            <a:endParaRPr kumimoji="0" lang="en-US" sz="4551" b="0" i="0" u="none" strike="noStrike" kern="1200" cap="none" spc="0" normalizeH="0" baseline="0" noProof="0" dirty="0">
              <a:ln>
                <a:noFill/>
              </a:ln>
              <a:solidFill>
                <a:sysClr val="windowText" lastClr="000000"/>
              </a:solidFill>
              <a:effectLst/>
              <a:uLnTx/>
              <a:uFillTx/>
              <a:latin typeface="Calibri" pitchFamily="34" charset="0"/>
              <a:ea typeface="+mn-ea"/>
              <a:cs typeface="+mn-cs"/>
            </a:endParaRPr>
          </a:p>
        </p:txBody>
      </p:sp>
      <p:sp>
        <p:nvSpPr>
          <p:cNvPr id="6" name="TextBox 5">
            <a:extLst>
              <a:ext uri="{FF2B5EF4-FFF2-40B4-BE49-F238E27FC236}">
                <a16:creationId xmlns="" xmlns:a16="http://schemas.microsoft.com/office/drawing/2014/main" id="{26310208-E609-48F3-88EB-3E2C3BBF9B83}"/>
              </a:ext>
            </a:extLst>
          </p:cNvPr>
          <p:cNvSpPr txBox="1"/>
          <p:nvPr/>
        </p:nvSpPr>
        <p:spPr>
          <a:xfrm>
            <a:off x="551543" y="1901974"/>
            <a:ext cx="10914743" cy="77970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4400" b="1" i="0" u="none" strike="noStrike" cap="none" spc="0" normalizeH="0" baseline="0" dirty="0" smtClean="0">
                <a:ln>
                  <a:noFill/>
                </a:ln>
                <a:solidFill>
                  <a:srgbClr val="000000"/>
                </a:solidFill>
                <a:effectLst/>
                <a:uFillTx/>
                <a:latin typeface="+mn-lt"/>
                <a:ea typeface="+mn-ea"/>
                <a:cs typeface="+mn-cs"/>
                <a:sym typeface="Helvetica"/>
              </a:rPr>
              <a:t>Agenda</a:t>
            </a:r>
            <a:endParaRPr kumimoji="0" lang="en-US" sz="4400" b="1" i="0" u="none" strike="noStrike" cap="none" spc="0" normalizeH="0" baseline="0" dirty="0">
              <a:ln>
                <a:noFill/>
              </a:ln>
              <a:solidFill>
                <a:srgbClr val="000000"/>
              </a:solidFill>
              <a:effectLst/>
              <a:uFillTx/>
              <a:latin typeface="+mn-lt"/>
              <a:ea typeface="+mn-ea"/>
              <a:cs typeface="+mn-cs"/>
              <a:sym typeface="Helvetica"/>
            </a:endParaRPr>
          </a:p>
        </p:txBody>
      </p:sp>
    </p:spTree>
    <p:extLst>
      <p:ext uri="{BB962C8B-B14F-4D97-AF65-F5344CB8AC3E}">
        <p14:creationId xmlns:p14="http://schemas.microsoft.com/office/powerpoint/2010/main" val="1573318351"/>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nkelly\AppData\Local\Microsoft\Windows\INetCache\Content.Outlook\B8ZXB1C6\20.png"/>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a:stretch>
            <a:fillRect/>
          </a:stretch>
        </p:blipFill>
        <p:spPr bwMode="auto">
          <a:xfrm>
            <a:off x="185738" y="1757363"/>
            <a:ext cx="12615862" cy="7058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90284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C:\Users\nkelly\AppData\Local\Microsoft\Windows\INetCache\Content.Outlook\B8ZXB1C6\21.png"/>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a:stretch>
            <a:fillRect/>
          </a:stretch>
        </p:blipFill>
        <p:spPr bwMode="auto">
          <a:xfrm>
            <a:off x="365125" y="1828801"/>
            <a:ext cx="11996738" cy="6943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53131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nkelly\AppData\Local\Microsoft\Windows\INetCache\Content.Outlook\B8ZXB1C6\22.png"/>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a:stretch>
            <a:fillRect/>
          </a:stretch>
        </p:blipFill>
        <p:spPr bwMode="auto">
          <a:xfrm>
            <a:off x="365125" y="1857375"/>
            <a:ext cx="11996738" cy="6843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38062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C:\Users\nkelly\AppData\Local\Microsoft\Windows\INetCache\Content.Outlook\B8ZXB1C6\23.png"/>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a:stretch>
            <a:fillRect/>
          </a:stretch>
        </p:blipFill>
        <p:spPr bwMode="auto">
          <a:xfrm>
            <a:off x="200024" y="1800225"/>
            <a:ext cx="12658725" cy="7015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70130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nkelly\AppData\Local\Microsoft\Windows\INetCache\Content.Outlook\B8ZXB1C6\24.png"/>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a:stretch>
            <a:fillRect/>
          </a:stretch>
        </p:blipFill>
        <p:spPr bwMode="auto">
          <a:xfrm>
            <a:off x="228600" y="1814513"/>
            <a:ext cx="12673013" cy="7000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06680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nkelly\AppData\Local\Microsoft\Windows\INetCache\Content.Outlook\B8ZXB1C6\25.png"/>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a:stretch>
            <a:fillRect/>
          </a:stretch>
        </p:blipFill>
        <p:spPr bwMode="auto">
          <a:xfrm>
            <a:off x="0" y="2085975"/>
            <a:ext cx="12773025" cy="6729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8158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nkelly\AppData\Local\Microsoft\Windows\INetCache\Content.Outlook\B8ZXB1C6\26.png"/>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a:stretch>
            <a:fillRect/>
          </a:stretch>
        </p:blipFill>
        <p:spPr bwMode="auto">
          <a:xfrm>
            <a:off x="128588" y="1971675"/>
            <a:ext cx="12730162" cy="6843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0209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nkelly\AppData\Local\Microsoft\Windows\INetCache\Content.Outlook\B8ZXB1C6\27.png"/>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a:stretch>
            <a:fillRect/>
          </a:stretch>
        </p:blipFill>
        <p:spPr bwMode="auto">
          <a:xfrm>
            <a:off x="365125" y="2128839"/>
            <a:ext cx="11996738" cy="6129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9873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nkelly\AppData\Local\Microsoft\Windows\INetCache\Content.Outlook\B8ZXB1C6\28.png"/>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a:stretch>
            <a:fillRect/>
          </a:stretch>
        </p:blipFill>
        <p:spPr bwMode="auto">
          <a:xfrm>
            <a:off x="185738" y="2085975"/>
            <a:ext cx="12401550" cy="6729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43132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nkelly\AppData\Local\Microsoft\Windows\INetCache\Content.Outlook\B8ZXB1C6\29.png"/>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a:stretch>
            <a:fillRect/>
          </a:stretch>
        </p:blipFill>
        <p:spPr bwMode="auto">
          <a:xfrm>
            <a:off x="142874" y="2014539"/>
            <a:ext cx="12601575" cy="680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61932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5824" y="1714955"/>
            <a:ext cx="11996737" cy="953089"/>
          </a:xfrm>
        </p:spPr>
        <p:txBody>
          <a:bodyPr/>
          <a:lstStyle/>
          <a:p>
            <a:r>
              <a:rPr lang="en-US" dirty="0" smtClean="0"/>
              <a:t>19-20 CAEP Allocation Process</a:t>
            </a:r>
            <a:endParaRPr lang="en-US" dirty="0"/>
          </a:p>
        </p:txBody>
      </p:sp>
      <p:sp>
        <p:nvSpPr>
          <p:cNvPr id="3" name="Content Placeholder 2"/>
          <p:cNvSpPr>
            <a:spLocks noGrp="1"/>
          </p:cNvSpPr>
          <p:nvPr>
            <p:ph sz="quarter" idx="11"/>
          </p:nvPr>
        </p:nvSpPr>
        <p:spPr>
          <a:xfrm>
            <a:off x="397565" y="2668044"/>
            <a:ext cx="11964298" cy="6147343"/>
          </a:xfrm>
        </p:spPr>
        <p:txBody>
          <a:bodyPr/>
          <a:lstStyle/>
          <a:p>
            <a:pPr marL="685800" indent="-685800" algn="l">
              <a:buFont typeface="Arial" panose="020B0604020202020204" pitchFamily="34" charset="0"/>
              <a:buChar char="•"/>
            </a:pPr>
            <a:r>
              <a:rPr lang="en-US" sz="3600" dirty="0" smtClean="0"/>
              <a:t>January – Governor’s Budget is Released</a:t>
            </a:r>
          </a:p>
          <a:p>
            <a:pPr marL="685800" indent="-685800" algn="l">
              <a:buFont typeface="Arial" panose="020B0604020202020204" pitchFamily="34" charset="0"/>
              <a:buChar char="•"/>
            </a:pPr>
            <a:r>
              <a:rPr lang="en-US" sz="3600" dirty="0" smtClean="0"/>
              <a:t>February – CAEP Preliminary Allocation are released at the consortium level (includes COLA)</a:t>
            </a:r>
          </a:p>
          <a:p>
            <a:pPr marL="685800" indent="-685800" algn="l">
              <a:buFont typeface="Arial" panose="020B0604020202020204" pitchFamily="34" charset="0"/>
              <a:buChar char="•"/>
            </a:pPr>
            <a:r>
              <a:rPr lang="en-US" sz="3600" dirty="0" smtClean="0"/>
              <a:t>March-April – consortium members have public meetings (Brown Act) to discuss 19-20 allocation of funds.</a:t>
            </a:r>
          </a:p>
          <a:p>
            <a:pPr marL="685800" indent="-685800" algn="l">
              <a:buFont typeface="Arial" panose="020B0604020202020204" pitchFamily="34" charset="0"/>
              <a:buChar char="•"/>
            </a:pPr>
            <a:r>
              <a:rPr lang="en-US" sz="3600" dirty="0" smtClean="0"/>
              <a:t>May 2 – CFADs are due in NOVA.</a:t>
            </a:r>
          </a:p>
          <a:p>
            <a:pPr marL="685800" indent="-685800" algn="l">
              <a:buFont typeface="Arial" panose="020B0604020202020204" pitchFamily="34" charset="0"/>
              <a:buChar char="•"/>
            </a:pPr>
            <a:r>
              <a:rPr lang="en-US" sz="3600" dirty="0" smtClean="0"/>
              <a:t>June – Legislative approval</a:t>
            </a:r>
          </a:p>
          <a:p>
            <a:pPr marL="685800" indent="-685800" algn="l">
              <a:buFont typeface="Arial" panose="020B0604020202020204" pitchFamily="34" charset="0"/>
              <a:buChar char="•"/>
            </a:pPr>
            <a:r>
              <a:rPr lang="en-US" sz="3600" dirty="0" smtClean="0"/>
              <a:t>July 1 – Governor signs</a:t>
            </a:r>
          </a:p>
          <a:p>
            <a:pPr marL="685800" indent="-685800" algn="l">
              <a:buFont typeface="Arial" panose="020B0604020202020204" pitchFamily="34" charset="0"/>
              <a:buChar char="•"/>
            </a:pPr>
            <a:r>
              <a:rPr lang="en-US" sz="3600" dirty="0" smtClean="0"/>
              <a:t>August – schedules are send to State Controllers for disbursement</a:t>
            </a:r>
          </a:p>
          <a:p>
            <a:pPr marL="685800" indent="-685800" algn="l">
              <a:buFont typeface="Arial" panose="020B0604020202020204" pitchFamily="34" charset="0"/>
              <a:buChar char="•"/>
            </a:pPr>
            <a:endParaRPr lang="en-US" sz="4000" dirty="0" smtClean="0"/>
          </a:p>
          <a:p>
            <a:pPr algn="l"/>
            <a:endParaRPr lang="en-US" sz="4800" dirty="0"/>
          </a:p>
        </p:txBody>
      </p:sp>
    </p:spTree>
    <p:extLst>
      <p:ext uri="{BB962C8B-B14F-4D97-AF65-F5344CB8AC3E}">
        <p14:creationId xmlns:p14="http://schemas.microsoft.com/office/powerpoint/2010/main" val="1269581838"/>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nkelly\AppData\Local\Microsoft\Windows\INetCache\Content.Outlook\B8ZXB1C6\30.png"/>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a:stretch>
            <a:fillRect/>
          </a:stretch>
        </p:blipFill>
        <p:spPr bwMode="auto">
          <a:xfrm>
            <a:off x="128588" y="2057401"/>
            <a:ext cx="12715875" cy="6757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20987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nkelly\AppData\Local\Microsoft\Windows\INetCache\Content.Outlook\B8ZXB1C6\31.png"/>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a:stretch>
            <a:fillRect/>
          </a:stretch>
        </p:blipFill>
        <p:spPr bwMode="auto">
          <a:xfrm>
            <a:off x="314325" y="1928813"/>
            <a:ext cx="12415838" cy="688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277361"/>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nkelly\AppData\Local\Microsoft\Windows\INetCache\Content.Outlook\B8ZXB1C6\32.png"/>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a:stretch>
            <a:fillRect/>
          </a:stretch>
        </p:blipFill>
        <p:spPr bwMode="auto">
          <a:xfrm>
            <a:off x="257174" y="1871663"/>
            <a:ext cx="12444413" cy="6943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66610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81345" y="2934155"/>
            <a:ext cx="11996737" cy="2857045"/>
          </a:xfrm>
        </p:spPr>
        <p:txBody>
          <a:bodyPr/>
          <a:lstStyle/>
          <a:p>
            <a:r>
              <a:rPr lang="en-US" sz="6000" dirty="0" smtClean="0"/>
              <a:t>CAEP Allocation Amendments</a:t>
            </a:r>
            <a:endParaRPr lang="en-US" sz="6000" dirty="0"/>
          </a:p>
        </p:txBody>
      </p:sp>
      <p:sp>
        <p:nvSpPr>
          <p:cNvPr id="3" name="Content Placeholder 2"/>
          <p:cNvSpPr>
            <a:spLocks noGrp="1"/>
          </p:cNvSpPr>
          <p:nvPr>
            <p:ph sz="quarter" idx="11"/>
          </p:nvPr>
        </p:nvSpPr>
        <p:spPr>
          <a:xfrm>
            <a:off x="397565" y="2805830"/>
            <a:ext cx="11964298" cy="6009557"/>
          </a:xfrm>
        </p:spPr>
        <p:txBody>
          <a:bodyPr/>
          <a:lstStyle/>
          <a:p>
            <a:pPr algn="l"/>
            <a:r>
              <a:rPr lang="en-US" sz="3600" dirty="0" smtClean="0"/>
              <a:t/>
            </a:r>
            <a:br>
              <a:rPr lang="en-US" sz="3600" dirty="0" smtClean="0"/>
            </a:br>
            <a:endParaRPr lang="en-US" sz="3600" dirty="0" smtClean="0"/>
          </a:p>
          <a:p>
            <a:pPr lvl="1" algn="l"/>
            <a:endParaRPr lang="en-US" sz="4000" dirty="0"/>
          </a:p>
          <a:p>
            <a:pPr lvl="1" algn="l"/>
            <a:endParaRPr lang="en-US" sz="4000" dirty="0" smtClean="0"/>
          </a:p>
          <a:p>
            <a:pPr marL="685800" indent="-685800" algn="l">
              <a:buFont typeface="Arial" panose="020B0604020202020204" pitchFamily="34" charset="0"/>
              <a:buChar char="•"/>
            </a:pPr>
            <a:endParaRPr lang="en-US" sz="4000" dirty="0" smtClean="0"/>
          </a:p>
          <a:p>
            <a:pPr algn="l"/>
            <a:endParaRPr lang="en-US" sz="4800" dirty="0"/>
          </a:p>
        </p:txBody>
      </p:sp>
    </p:spTree>
    <p:extLst>
      <p:ext uri="{BB962C8B-B14F-4D97-AF65-F5344CB8AC3E}">
        <p14:creationId xmlns:p14="http://schemas.microsoft.com/office/powerpoint/2010/main" val="222435661"/>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5824" y="1714955"/>
            <a:ext cx="11996737" cy="953089"/>
          </a:xfrm>
        </p:spPr>
        <p:txBody>
          <a:bodyPr/>
          <a:lstStyle/>
          <a:p>
            <a:r>
              <a:rPr lang="en-US" dirty="0" smtClean="0"/>
              <a:t>CAEP Allocation Amendments</a:t>
            </a:r>
            <a:endParaRPr lang="en-US" dirty="0"/>
          </a:p>
        </p:txBody>
      </p:sp>
      <p:sp>
        <p:nvSpPr>
          <p:cNvPr id="3" name="Content Placeholder 2"/>
          <p:cNvSpPr>
            <a:spLocks noGrp="1"/>
          </p:cNvSpPr>
          <p:nvPr>
            <p:ph sz="quarter" idx="11"/>
          </p:nvPr>
        </p:nvSpPr>
        <p:spPr>
          <a:xfrm>
            <a:off x="397565" y="2805830"/>
            <a:ext cx="11964298" cy="6009557"/>
          </a:xfrm>
        </p:spPr>
        <p:txBody>
          <a:bodyPr/>
          <a:lstStyle/>
          <a:p>
            <a:pPr marL="571500" indent="-571500" algn="l">
              <a:buFont typeface="Arial" panose="020B0604020202020204" pitchFamily="34" charset="0"/>
              <a:buChar char="•"/>
            </a:pPr>
            <a:r>
              <a:rPr lang="en-US" sz="4000" dirty="0" smtClean="0"/>
              <a:t>CAEP </a:t>
            </a:r>
            <a:r>
              <a:rPr lang="en-US" sz="4000" dirty="0"/>
              <a:t>member allocations can be amended after the CFAD is submitted, and consortia can adjust allocations throughout the year (with consent of its membership) based on member activities, carry over, regional needs, etc. </a:t>
            </a:r>
            <a:endParaRPr lang="en-US" sz="4000" dirty="0" smtClean="0"/>
          </a:p>
          <a:p>
            <a:pPr marL="571500" indent="-571500" algn="l">
              <a:buFont typeface="Arial" panose="020B0604020202020204" pitchFamily="34" charset="0"/>
              <a:buChar char="•"/>
            </a:pPr>
            <a:r>
              <a:rPr lang="en-US" sz="4000" dirty="0" smtClean="0"/>
              <a:t>These </a:t>
            </a:r>
            <a:r>
              <a:rPr lang="en-US" sz="4000" dirty="0"/>
              <a:t>adjustments do not impact or change the CFAD as that is a one-time, once-a-year process</a:t>
            </a:r>
            <a:r>
              <a:rPr lang="en-US" sz="4000" dirty="0" smtClean="0"/>
              <a:t>.</a:t>
            </a:r>
          </a:p>
          <a:p>
            <a:pPr marL="571500" indent="-571500" algn="l">
              <a:buFont typeface="Arial" panose="020B0604020202020204" pitchFamily="34" charset="0"/>
              <a:buChar char="•"/>
            </a:pPr>
            <a:r>
              <a:rPr lang="en-US" sz="4000" dirty="0" smtClean="0"/>
              <a:t>Also</a:t>
            </a:r>
            <a:r>
              <a:rPr lang="en-US" sz="4000" dirty="0"/>
              <a:t>, the adjustments do not affect the prior year allocations by </a:t>
            </a:r>
            <a:r>
              <a:rPr lang="en-US" sz="4000" dirty="0" smtClean="0"/>
              <a:t>member.</a:t>
            </a:r>
          </a:p>
          <a:p>
            <a:pPr algn="l"/>
            <a:r>
              <a:rPr lang="en-US" sz="3600" dirty="0" smtClean="0"/>
              <a:t/>
            </a:r>
            <a:br>
              <a:rPr lang="en-US" sz="3600" dirty="0" smtClean="0"/>
            </a:br>
            <a:endParaRPr lang="en-US" sz="3600" dirty="0" smtClean="0"/>
          </a:p>
          <a:p>
            <a:pPr lvl="1" algn="l"/>
            <a:endParaRPr lang="en-US" sz="4000" dirty="0"/>
          </a:p>
          <a:p>
            <a:pPr lvl="1" algn="l"/>
            <a:endParaRPr lang="en-US" sz="4000" dirty="0" smtClean="0"/>
          </a:p>
          <a:p>
            <a:pPr marL="685800" indent="-685800" algn="l">
              <a:buFont typeface="Arial" panose="020B0604020202020204" pitchFamily="34" charset="0"/>
              <a:buChar char="•"/>
            </a:pPr>
            <a:endParaRPr lang="en-US" sz="4000" dirty="0" smtClean="0"/>
          </a:p>
          <a:p>
            <a:pPr algn="l"/>
            <a:endParaRPr lang="en-US" sz="4800" dirty="0"/>
          </a:p>
        </p:txBody>
      </p:sp>
    </p:spTree>
    <p:extLst>
      <p:ext uri="{BB962C8B-B14F-4D97-AF65-F5344CB8AC3E}">
        <p14:creationId xmlns:p14="http://schemas.microsoft.com/office/powerpoint/2010/main" val="2035967101"/>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5824" y="1714955"/>
            <a:ext cx="11996737" cy="953089"/>
          </a:xfrm>
        </p:spPr>
        <p:txBody>
          <a:bodyPr/>
          <a:lstStyle/>
          <a:p>
            <a:r>
              <a:rPr lang="en-US" dirty="0" smtClean="0"/>
              <a:t>CAEP Allocation Amendments (cont.)</a:t>
            </a:r>
            <a:endParaRPr lang="en-US" dirty="0"/>
          </a:p>
        </p:txBody>
      </p:sp>
      <p:sp>
        <p:nvSpPr>
          <p:cNvPr id="3" name="Content Placeholder 2"/>
          <p:cNvSpPr>
            <a:spLocks noGrp="1"/>
          </p:cNvSpPr>
          <p:nvPr>
            <p:ph sz="quarter" idx="11"/>
          </p:nvPr>
        </p:nvSpPr>
        <p:spPr>
          <a:xfrm>
            <a:off x="397565" y="2805830"/>
            <a:ext cx="11964298" cy="6009557"/>
          </a:xfrm>
        </p:spPr>
        <p:txBody>
          <a:bodyPr/>
          <a:lstStyle/>
          <a:p>
            <a:pPr marL="571500" indent="-571500" algn="l">
              <a:buFont typeface="Arial" panose="020B0604020202020204" pitchFamily="34" charset="0"/>
              <a:buChar char="•"/>
            </a:pPr>
            <a:r>
              <a:rPr lang="en-US" sz="4000" dirty="0" smtClean="0"/>
              <a:t>Direct </a:t>
            </a:r>
            <a:r>
              <a:rPr lang="en-US" sz="4000" dirty="0"/>
              <a:t>Funded: Keep in mind, if you are direct funded, it will be difficult to amend allocations for members during the August-June disbursement process from the State Controllers to County Offices to Member Districts.  </a:t>
            </a:r>
            <a:endParaRPr lang="en-US" sz="4000" dirty="0" smtClean="0"/>
          </a:p>
          <a:p>
            <a:pPr marL="571500" indent="-571500" algn="l">
              <a:buFont typeface="Arial" panose="020B0604020202020204" pitchFamily="34" charset="0"/>
              <a:buChar char="•"/>
            </a:pPr>
            <a:r>
              <a:rPr lang="en-US" sz="4000" dirty="0" smtClean="0"/>
              <a:t>The </a:t>
            </a:r>
            <a:r>
              <a:rPr lang="en-US" sz="4000" dirty="0"/>
              <a:t>members would have the transfer funds to other members as the State will not alter the disbursement schedules once the May 2nd CFAD is submitted.</a:t>
            </a:r>
            <a:endParaRPr lang="en-US" sz="4000" dirty="0" smtClean="0"/>
          </a:p>
          <a:p>
            <a:pPr marL="571500" indent="-571500" algn="l">
              <a:buFont typeface="Arial" panose="020B0604020202020204" pitchFamily="34" charset="0"/>
              <a:buChar char="•"/>
            </a:pPr>
            <a:endParaRPr lang="en-US" sz="4000" dirty="0" smtClean="0"/>
          </a:p>
          <a:p>
            <a:pPr algn="l"/>
            <a:r>
              <a:rPr lang="en-US" sz="3600" dirty="0" smtClean="0"/>
              <a:t/>
            </a:r>
            <a:br>
              <a:rPr lang="en-US" sz="3600" dirty="0" smtClean="0"/>
            </a:br>
            <a:endParaRPr lang="en-US" sz="3600" dirty="0" smtClean="0"/>
          </a:p>
          <a:p>
            <a:pPr lvl="1" algn="l"/>
            <a:endParaRPr lang="en-US" sz="4000" dirty="0"/>
          </a:p>
          <a:p>
            <a:pPr lvl="1" algn="l"/>
            <a:endParaRPr lang="en-US" sz="4000" dirty="0" smtClean="0"/>
          </a:p>
          <a:p>
            <a:pPr marL="685800" indent="-685800" algn="l">
              <a:buFont typeface="Arial" panose="020B0604020202020204" pitchFamily="34" charset="0"/>
              <a:buChar char="•"/>
            </a:pPr>
            <a:endParaRPr lang="en-US" sz="4000" dirty="0" smtClean="0"/>
          </a:p>
          <a:p>
            <a:pPr algn="l"/>
            <a:endParaRPr lang="en-US" sz="4800" dirty="0"/>
          </a:p>
        </p:txBody>
      </p:sp>
    </p:spTree>
    <p:extLst>
      <p:ext uri="{BB962C8B-B14F-4D97-AF65-F5344CB8AC3E}">
        <p14:creationId xmlns:p14="http://schemas.microsoft.com/office/powerpoint/2010/main" val="3936337030"/>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nkelly\AppData\Local\Microsoft\Windows\INetCache\Content.Outlook\B8ZXB1C6\43.png"/>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a:stretch>
            <a:fillRect/>
          </a:stretch>
        </p:blipFill>
        <p:spPr bwMode="auto">
          <a:xfrm>
            <a:off x="0" y="2043113"/>
            <a:ext cx="12744450" cy="677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99945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nkelly\AppData\Local\Microsoft\Windows\INetCache\Content.Outlook\B8ZXB1C6\44.png"/>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a:stretch>
            <a:fillRect/>
          </a:stretch>
        </p:blipFill>
        <p:spPr bwMode="auto">
          <a:xfrm>
            <a:off x="214313" y="1914525"/>
            <a:ext cx="12515850" cy="6900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18498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lgn="l"/>
            <a:r>
              <a:rPr lang="en-US" dirty="0" smtClean="0"/>
              <a:t>Request Support from CAEP TAP</a:t>
            </a:r>
            <a:endParaRPr lang="en-US" dirty="0"/>
          </a:p>
        </p:txBody>
      </p:sp>
      <p:pic>
        <p:nvPicPr>
          <p:cNvPr id="4" name="Content Placeholder 3"/>
          <p:cNvPicPr>
            <a:picLocks noGrp="1" noChangeAspect="1"/>
          </p:cNvPicPr>
          <p:nvPr>
            <p:ph sz="quarter" idx="11"/>
          </p:nvPr>
        </p:nvPicPr>
        <p:blipFill rotWithShape="1">
          <a:blip r:embed="rId2"/>
          <a:srcRect l="19305" t="7235" r="19414" b="18241"/>
          <a:stretch/>
        </p:blipFill>
        <p:spPr>
          <a:xfrm>
            <a:off x="1634695" y="2582559"/>
            <a:ext cx="9458994" cy="6217920"/>
          </a:xfrm>
          <a:prstGeom prst="rect">
            <a:avLst/>
          </a:prstGeom>
        </p:spPr>
      </p:pic>
    </p:spTree>
    <p:extLst>
      <p:ext uri="{BB962C8B-B14F-4D97-AF65-F5344CB8AC3E}">
        <p14:creationId xmlns:p14="http://schemas.microsoft.com/office/powerpoint/2010/main" val="3240793367"/>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42256" y="1764382"/>
            <a:ext cx="12638976" cy="1119685"/>
          </a:xfrm>
        </p:spPr>
        <p:txBody>
          <a:bodyPr/>
          <a:lstStyle/>
          <a:p>
            <a:pPr algn="l"/>
            <a:r>
              <a:rPr lang="en-US" dirty="0" smtClean="0"/>
              <a:t>Upcoming Webinars and In-person Trainings</a:t>
            </a:r>
            <a:endParaRPr lang="en-US" dirty="0"/>
          </a:p>
        </p:txBody>
      </p:sp>
      <p:pic>
        <p:nvPicPr>
          <p:cNvPr id="4" name="Content Placeholder 3"/>
          <p:cNvPicPr>
            <a:picLocks noGrp="1" noChangeAspect="1"/>
          </p:cNvPicPr>
          <p:nvPr>
            <p:ph sz="quarter" idx="11"/>
          </p:nvPr>
        </p:nvPicPr>
        <p:blipFill rotWithShape="1">
          <a:blip r:embed="rId2"/>
          <a:srcRect l="19191" t="6601" r="19529"/>
          <a:stretch/>
        </p:blipFill>
        <p:spPr>
          <a:xfrm>
            <a:off x="2903832" y="2607275"/>
            <a:ext cx="7658402" cy="6309360"/>
          </a:xfrm>
          <a:prstGeom prst="rect">
            <a:avLst/>
          </a:prstGeom>
        </p:spPr>
      </p:pic>
    </p:spTree>
    <p:extLst>
      <p:ext uri="{BB962C8B-B14F-4D97-AF65-F5344CB8AC3E}">
        <p14:creationId xmlns:p14="http://schemas.microsoft.com/office/powerpoint/2010/main" val="187997571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5824" y="1714955"/>
            <a:ext cx="11996737" cy="953089"/>
          </a:xfrm>
        </p:spPr>
        <p:txBody>
          <a:bodyPr/>
          <a:lstStyle/>
          <a:p>
            <a:r>
              <a:rPr lang="en-US" dirty="0" smtClean="0"/>
              <a:t>CFAD Criteria</a:t>
            </a:r>
            <a:endParaRPr lang="en-US" dirty="0"/>
          </a:p>
        </p:txBody>
      </p:sp>
      <p:sp>
        <p:nvSpPr>
          <p:cNvPr id="3" name="Content Placeholder 2"/>
          <p:cNvSpPr>
            <a:spLocks noGrp="1"/>
          </p:cNvSpPr>
          <p:nvPr>
            <p:ph sz="quarter" idx="11"/>
          </p:nvPr>
        </p:nvSpPr>
        <p:spPr>
          <a:xfrm>
            <a:off x="397565" y="2805830"/>
            <a:ext cx="11964298" cy="6009557"/>
          </a:xfrm>
        </p:spPr>
        <p:txBody>
          <a:bodyPr/>
          <a:lstStyle/>
          <a:p>
            <a:pPr marL="571500" indent="-571500" algn="l">
              <a:buFont typeface="Arial" panose="020B0604020202020204" pitchFamily="34" charset="0"/>
              <a:buChar char="•"/>
            </a:pPr>
            <a:r>
              <a:rPr lang="en-US" sz="3600" dirty="0" smtClean="0"/>
              <a:t>The CFAD process meets the legislative requirement to have CAEP funding disbursed within 45 days of the Governor signing the state budget.</a:t>
            </a:r>
          </a:p>
          <a:p>
            <a:pPr marL="571500" indent="-571500" algn="l">
              <a:buFont typeface="Arial" panose="020B0604020202020204" pitchFamily="34" charset="0"/>
              <a:buChar char="•"/>
            </a:pPr>
            <a:r>
              <a:rPr lang="en-US" sz="3600" dirty="0" smtClean="0"/>
              <a:t>The CFAD is a one-time process due once a year on May 2</a:t>
            </a:r>
            <a:r>
              <a:rPr lang="en-US" sz="3600" baseline="30000" dirty="0" smtClean="0"/>
              <a:t>nd</a:t>
            </a:r>
            <a:r>
              <a:rPr lang="en-US" sz="3600" dirty="0" smtClean="0"/>
              <a:t>.</a:t>
            </a:r>
          </a:p>
          <a:p>
            <a:pPr marL="571500" indent="-571500" algn="l">
              <a:buFont typeface="Arial" panose="020B0604020202020204" pitchFamily="34" charset="0"/>
              <a:buChar char="•"/>
            </a:pPr>
            <a:r>
              <a:rPr lang="en-US" sz="3600" dirty="0"/>
              <a:t>The CFAD is used to by the State </a:t>
            </a:r>
            <a:r>
              <a:rPr lang="en-US" sz="3600" dirty="0" smtClean="0"/>
              <a:t>CAEP </a:t>
            </a:r>
            <a:r>
              <a:rPr lang="en-US" sz="3600" dirty="0"/>
              <a:t>Office to document prior year </a:t>
            </a:r>
            <a:r>
              <a:rPr lang="en-US" sz="3600" dirty="0" smtClean="0"/>
              <a:t>allocations.</a:t>
            </a:r>
          </a:p>
          <a:p>
            <a:pPr marL="571500" indent="-571500" algn="l">
              <a:buFont typeface="Arial" panose="020B0604020202020204" pitchFamily="34" charset="0"/>
              <a:buChar char="•"/>
            </a:pPr>
            <a:r>
              <a:rPr lang="en-US" sz="3600" dirty="0" smtClean="0"/>
              <a:t>The CFAD is also used set </a:t>
            </a:r>
            <a:r>
              <a:rPr lang="en-US" sz="3600" dirty="0"/>
              <a:t>up </a:t>
            </a:r>
            <a:r>
              <a:rPr lang="en-US" sz="3600" dirty="0" smtClean="0"/>
              <a:t>CAEP </a:t>
            </a:r>
            <a:r>
              <a:rPr lang="en-US" sz="3600" dirty="0"/>
              <a:t>funding disbursement to direct funded and fiscal agent </a:t>
            </a:r>
            <a:r>
              <a:rPr lang="en-US" sz="3600" dirty="0" smtClean="0"/>
              <a:t>consortia.</a:t>
            </a:r>
            <a:endParaRPr lang="en-US" sz="3600" dirty="0"/>
          </a:p>
          <a:p>
            <a:pPr algn="l"/>
            <a:r>
              <a:rPr lang="en-US" sz="3600" dirty="0" smtClean="0"/>
              <a:t/>
            </a:r>
            <a:br>
              <a:rPr lang="en-US" sz="3600" dirty="0" smtClean="0"/>
            </a:br>
            <a:endParaRPr lang="en-US" sz="3600" dirty="0" smtClean="0"/>
          </a:p>
          <a:p>
            <a:pPr lvl="1" algn="l"/>
            <a:endParaRPr lang="en-US" sz="4000" dirty="0"/>
          </a:p>
          <a:p>
            <a:pPr lvl="1" algn="l"/>
            <a:endParaRPr lang="en-US" sz="4000" dirty="0" smtClean="0"/>
          </a:p>
          <a:p>
            <a:pPr marL="685800" indent="-685800" algn="l">
              <a:buFont typeface="Arial" panose="020B0604020202020204" pitchFamily="34" charset="0"/>
              <a:buChar char="•"/>
            </a:pPr>
            <a:endParaRPr lang="en-US" sz="4000" dirty="0" smtClean="0"/>
          </a:p>
          <a:p>
            <a:pPr algn="l"/>
            <a:endParaRPr lang="en-US" sz="4800" dirty="0"/>
          </a:p>
        </p:txBody>
      </p:sp>
    </p:spTree>
    <p:extLst>
      <p:ext uri="{BB962C8B-B14F-4D97-AF65-F5344CB8AC3E}">
        <p14:creationId xmlns:p14="http://schemas.microsoft.com/office/powerpoint/2010/main" val="2325043694"/>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5824" y="1714955"/>
            <a:ext cx="11996737" cy="953089"/>
          </a:xfrm>
        </p:spPr>
        <p:txBody>
          <a:bodyPr/>
          <a:lstStyle/>
          <a:p>
            <a:r>
              <a:rPr lang="en-US" dirty="0" smtClean="0"/>
              <a:t>CFAD Timeline</a:t>
            </a:r>
          </a:p>
          <a:p>
            <a:endParaRPr lang="en-US" dirty="0"/>
          </a:p>
        </p:txBody>
      </p:sp>
      <p:sp>
        <p:nvSpPr>
          <p:cNvPr id="3" name="Content Placeholder 2"/>
          <p:cNvSpPr>
            <a:spLocks noGrp="1"/>
          </p:cNvSpPr>
          <p:nvPr>
            <p:ph sz="quarter" idx="11"/>
          </p:nvPr>
        </p:nvSpPr>
        <p:spPr>
          <a:xfrm>
            <a:off x="397564" y="2555310"/>
            <a:ext cx="12353932" cy="6475956"/>
          </a:xfrm>
        </p:spPr>
        <p:txBody>
          <a:bodyPr/>
          <a:lstStyle/>
          <a:p>
            <a:pPr marL="685800" indent="-685800" algn="l">
              <a:buFont typeface="Arial" panose="020B0604020202020204" pitchFamily="34" charset="0"/>
              <a:buChar char="•"/>
            </a:pPr>
            <a:r>
              <a:rPr lang="en-US" sz="3800" dirty="0" smtClean="0"/>
              <a:t>Review preliminary allocation amounts for 19-20 (totals).</a:t>
            </a:r>
          </a:p>
          <a:p>
            <a:pPr marL="685800" indent="-685800" algn="l">
              <a:buFont typeface="Arial" panose="020B0604020202020204" pitchFamily="34" charset="0"/>
              <a:buChar char="•"/>
            </a:pPr>
            <a:r>
              <a:rPr lang="en-US" sz="3800" dirty="0" smtClean="0"/>
              <a:t>Set up public meetings for discussion of allocating funds.</a:t>
            </a:r>
          </a:p>
          <a:p>
            <a:pPr marL="685800" indent="-685800" algn="l">
              <a:buFont typeface="Arial" panose="020B0604020202020204" pitchFamily="34" charset="0"/>
              <a:buChar char="•"/>
            </a:pPr>
            <a:r>
              <a:rPr lang="en-US" sz="3800" dirty="0" smtClean="0"/>
              <a:t>Get on the agenda </a:t>
            </a:r>
            <a:r>
              <a:rPr lang="en-US" sz="4000" dirty="0" smtClean="0"/>
              <a:t>for</a:t>
            </a:r>
            <a:r>
              <a:rPr lang="en-US" sz="3800" dirty="0" smtClean="0"/>
              <a:t> any local board approval.</a:t>
            </a:r>
          </a:p>
          <a:p>
            <a:pPr marL="685800" indent="-685800" algn="l">
              <a:buFont typeface="Arial" panose="020B0604020202020204" pitchFamily="34" charset="0"/>
              <a:buChar char="•"/>
            </a:pPr>
            <a:r>
              <a:rPr lang="en-US" sz="3800" dirty="0" smtClean="0"/>
              <a:t>Give yourself plenty of time for members to certify the CFAD in NOVA.</a:t>
            </a:r>
          </a:p>
          <a:p>
            <a:pPr marL="685800" indent="-685800" algn="l">
              <a:buFont typeface="Arial" panose="020B0604020202020204" pitchFamily="34" charset="0"/>
              <a:buChar char="•"/>
            </a:pPr>
            <a:r>
              <a:rPr lang="en-US" sz="3800" dirty="0" smtClean="0"/>
              <a:t>Get this all done by May 2, 2018.</a:t>
            </a:r>
          </a:p>
          <a:p>
            <a:pPr marL="685800" indent="-685800" algn="l">
              <a:buFont typeface="Arial" panose="020B0604020202020204" pitchFamily="34" charset="0"/>
              <a:buChar char="•"/>
            </a:pPr>
            <a:r>
              <a:rPr lang="en-US" sz="3800" dirty="0" smtClean="0"/>
              <a:t>Failure to have CFAD certified by May 2, 2018 – will force the state to use prior year allocation percentages.</a:t>
            </a:r>
          </a:p>
          <a:p>
            <a:pPr marL="685800" indent="-685800" algn="l">
              <a:buFont typeface="Arial" panose="020B0604020202020204" pitchFamily="34" charset="0"/>
              <a:buChar char="•"/>
            </a:pPr>
            <a:endParaRPr lang="en-US" sz="4000" dirty="0" smtClean="0"/>
          </a:p>
          <a:p>
            <a:pPr algn="l"/>
            <a:endParaRPr lang="en-US" sz="4800" dirty="0"/>
          </a:p>
        </p:txBody>
      </p:sp>
    </p:spTree>
    <p:extLst>
      <p:ext uri="{BB962C8B-B14F-4D97-AF65-F5344CB8AC3E}">
        <p14:creationId xmlns:p14="http://schemas.microsoft.com/office/powerpoint/2010/main" val="820468972"/>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5824" y="1714955"/>
            <a:ext cx="11996737" cy="953089"/>
          </a:xfrm>
        </p:spPr>
        <p:txBody>
          <a:bodyPr/>
          <a:lstStyle/>
          <a:p>
            <a:r>
              <a:rPr lang="en-US" dirty="0" smtClean="0"/>
              <a:t>CFAD Processing</a:t>
            </a:r>
            <a:endParaRPr lang="en-US" dirty="0"/>
          </a:p>
        </p:txBody>
      </p:sp>
      <p:sp>
        <p:nvSpPr>
          <p:cNvPr id="3" name="Content Placeholder 2"/>
          <p:cNvSpPr>
            <a:spLocks noGrp="1"/>
          </p:cNvSpPr>
          <p:nvPr>
            <p:ph sz="quarter" idx="11"/>
          </p:nvPr>
        </p:nvSpPr>
        <p:spPr>
          <a:xfrm>
            <a:off x="397564" y="2668044"/>
            <a:ext cx="12445599" cy="6517520"/>
          </a:xfrm>
        </p:spPr>
        <p:txBody>
          <a:bodyPr/>
          <a:lstStyle/>
          <a:p>
            <a:pPr algn="l"/>
            <a:r>
              <a:rPr lang="en-US" dirty="0" smtClean="0"/>
              <a:t>In addition to the regular CFAD processing, the 19-20 COLA would be an across the board increase for all members.</a:t>
            </a:r>
          </a:p>
          <a:p>
            <a:pPr algn="l"/>
            <a:endParaRPr lang="en-US" dirty="0"/>
          </a:p>
          <a:p>
            <a:pPr algn="l"/>
            <a:r>
              <a:rPr lang="en-US" dirty="0" smtClean="0"/>
              <a:t>If members are in agreement, you could use other options:</a:t>
            </a:r>
          </a:p>
          <a:p>
            <a:pPr algn="l"/>
            <a:endParaRPr lang="en-US" dirty="0" smtClean="0"/>
          </a:p>
          <a:p>
            <a:pPr marL="857250" indent="-857250" algn="l">
              <a:buFont typeface="+mj-lt"/>
              <a:buAutoNum type="romanLcPeriod"/>
            </a:pPr>
            <a:r>
              <a:rPr lang="en-US" dirty="0" smtClean="0"/>
              <a:t>Allocation based on need in the community.</a:t>
            </a:r>
          </a:p>
          <a:p>
            <a:pPr marL="857250" indent="-857250" algn="l">
              <a:buFont typeface="+mj-lt"/>
              <a:buAutoNum type="romanLcPeriod"/>
            </a:pPr>
            <a:r>
              <a:rPr lang="en-US" dirty="0" smtClean="0"/>
              <a:t>Help fund new members.</a:t>
            </a:r>
          </a:p>
          <a:p>
            <a:pPr marL="857250" indent="-857250" algn="l">
              <a:buFont typeface="+mj-lt"/>
              <a:buAutoNum type="romanLcPeriod"/>
            </a:pPr>
            <a:r>
              <a:rPr lang="en-US" dirty="0" smtClean="0"/>
              <a:t>Reflect member carry over from prior year.</a:t>
            </a:r>
          </a:p>
          <a:p>
            <a:pPr marL="857250" indent="-857250" algn="l">
              <a:buFont typeface="+mj-lt"/>
              <a:buAutoNum type="romanLcPeriod"/>
            </a:pPr>
            <a:r>
              <a:rPr lang="en-US" dirty="0" smtClean="0"/>
              <a:t>Factor in any member reductions.</a:t>
            </a:r>
          </a:p>
          <a:p>
            <a:pPr marL="857250" indent="-857250" algn="l">
              <a:buFont typeface="+mj-lt"/>
              <a:buAutoNum type="romanLcPeriod"/>
            </a:pPr>
            <a:r>
              <a:rPr lang="en-US" dirty="0" smtClean="0"/>
              <a:t>Help fund next year projects that need resources.</a:t>
            </a:r>
          </a:p>
          <a:p>
            <a:pPr algn="l"/>
            <a:endParaRPr lang="en-US" dirty="0"/>
          </a:p>
          <a:p>
            <a:pPr algn="l"/>
            <a:r>
              <a:rPr lang="en-US" dirty="0" smtClean="0"/>
              <a:t>Members have to be 100% in agreement to use an other option, instead of the across the board COLA increase</a:t>
            </a:r>
            <a:r>
              <a:rPr lang="en-US" sz="3600" dirty="0" smtClean="0"/>
              <a:t>.</a:t>
            </a:r>
            <a:br>
              <a:rPr lang="en-US" sz="3600" dirty="0" smtClean="0"/>
            </a:br>
            <a:endParaRPr lang="en-US" sz="3600" dirty="0" smtClean="0"/>
          </a:p>
          <a:p>
            <a:pPr lvl="1" algn="l"/>
            <a:endParaRPr lang="en-US" sz="4000" dirty="0"/>
          </a:p>
          <a:p>
            <a:pPr lvl="1" algn="l"/>
            <a:endParaRPr lang="en-US" sz="4000" dirty="0" smtClean="0"/>
          </a:p>
          <a:p>
            <a:pPr marL="685800" indent="-685800" algn="l">
              <a:buFont typeface="Arial" panose="020B0604020202020204" pitchFamily="34" charset="0"/>
              <a:buChar char="•"/>
            </a:pPr>
            <a:endParaRPr lang="en-US" sz="4000" dirty="0" smtClean="0"/>
          </a:p>
          <a:p>
            <a:pPr algn="l"/>
            <a:endParaRPr lang="en-US" sz="4800" dirty="0"/>
          </a:p>
        </p:txBody>
      </p:sp>
    </p:spTree>
    <p:extLst>
      <p:ext uri="{BB962C8B-B14F-4D97-AF65-F5344CB8AC3E}">
        <p14:creationId xmlns:p14="http://schemas.microsoft.com/office/powerpoint/2010/main" val="2648886759"/>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5824" y="1714955"/>
            <a:ext cx="11996737" cy="953089"/>
          </a:xfrm>
        </p:spPr>
        <p:txBody>
          <a:bodyPr/>
          <a:lstStyle/>
          <a:p>
            <a:r>
              <a:rPr lang="en-US" dirty="0" smtClean="0"/>
              <a:t>CFAD Deliverables</a:t>
            </a:r>
            <a:endParaRPr lang="en-US" dirty="0"/>
          </a:p>
        </p:txBody>
      </p:sp>
      <p:sp>
        <p:nvSpPr>
          <p:cNvPr id="3" name="Content Placeholder 2"/>
          <p:cNvSpPr>
            <a:spLocks noGrp="1"/>
          </p:cNvSpPr>
          <p:nvPr>
            <p:ph sz="quarter" idx="11"/>
          </p:nvPr>
        </p:nvSpPr>
        <p:spPr>
          <a:xfrm>
            <a:off x="397565" y="2805830"/>
            <a:ext cx="11964298" cy="6009557"/>
          </a:xfrm>
        </p:spPr>
        <p:txBody>
          <a:bodyPr/>
          <a:lstStyle/>
          <a:p>
            <a:pPr marL="571500" indent="-571500" algn="l">
              <a:buFont typeface="Arial" panose="020B0604020202020204" pitchFamily="34" charset="0"/>
              <a:buChar char="•"/>
            </a:pPr>
            <a:r>
              <a:rPr lang="en-US" sz="4000" dirty="0" smtClean="0"/>
              <a:t>Creation </a:t>
            </a:r>
            <a:r>
              <a:rPr lang="en-US" sz="4000" dirty="0"/>
              <a:t>of the CFAD showing the </a:t>
            </a:r>
            <a:r>
              <a:rPr lang="en-US" sz="4000" dirty="0" smtClean="0"/>
              <a:t>2019-20 </a:t>
            </a:r>
            <a:r>
              <a:rPr lang="en-US" sz="4000" dirty="0"/>
              <a:t>distribution of funds to each member of the </a:t>
            </a:r>
            <a:r>
              <a:rPr lang="en-US" sz="4000" dirty="0" smtClean="0"/>
              <a:t>consortium.</a:t>
            </a:r>
            <a:endParaRPr lang="en-US" sz="4000" dirty="0"/>
          </a:p>
          <a:p>
            <a:pPr marL="571500" indent="-571500" algn="l">
              <a:buFont typeface="Arial" panose="020B0604020202020204" pitchFamily="34" charset="0"/>
              <a:buChar char="•"/>
            </a:pPr>
            <a:r>
              <a:rPr lang="en-US" sz="4000" dirty="0" smtClean="0"/>
              <a:t>A </a:t>
            </a:r>
            <a:r>
              <a:rPr lang="en-US" sz="4000" dirty="0"/>
              <a:t>narrative </a:t>
            </a:r>
            <a:r>
              <a:rPr lang="en-US" sz="4000" dirty="0" smtClean="0"/>
              <a:t>explaining any fiscal changes – structure, fiscal agent, or prior year allocation amounts.</a:t>
            </a:r>
            <a:endParaRPr lang="en-US" sz="4000" dirty="0"/>
          </a:p>
          <a:p>
            <a:pPr marL="571500" indent="-571500" algn="l">
              <a:buFont typeface="Arial" panose="020B0604020202020204" pitchFamily="34" charset="0"/>
              <a:buChar char="•"/>
            </a:pPr>
            <a:r>
              <a:rPr lang="en-US" sz="4000" dirty="0" smtClean="0"/>
              <a:t>Designation </a:t>
            </a:r>
            <a:r>
              <a:rPr lang="en-US" sz="4000" dirty="0"/>
              <a:t>by the consortium of the fiscal structure for </a:t>
            </a:r>
            <a:r>
              <a:rPr lang="en-US" sz="4000" dirty="0" smtClean="0"/>
              <a:t>2019-20 </a:t>
            </a:r>
            <a:r>
              <a:rPr lang="en-US" sz="4000" dirty="0"/>
              <a:t>- fiscal agent or direct-funded.</a:t>
            </a:r>
          </a:p>
          <a:p>
            <a:pPr algn="l"/>
            <a:r>
              <a:rPr lang="en-US" sz="3600" dirty="0" smtClean="0"/>
              <a:t/>
            </a:r>
            <a:br>
              <a:rPr lang="en-US" sz="3600" dirty="0" smtClean="0"/>
            </a:br>
            <a:endParaRPr lang="en-US" sz="3600" dirty="0" smtClean="0"/>
          </a:p>
          <a:p>
            <a:pPr lvl="1" algn="l"/>
            <a:endParaRPr lang="en-US" sz="4000" dirty="0"/>
          </a:p>
          <a:p>
            <a:pPr lvl="1" algn="l"/>
            <a:endParaRPr lang="en-US" sz="4000" dirty="0" smtClean="0"/>
          </a:p>
          <a:p>
            <a:pPr marL="685800" indent="-685800" algn="l">
              <a:buFont typeface="Arial" panose="020B0604020202020204" pitchFamily="34" charset="0"/>
              <a:buChar char="•"/>
            </a:pPr>
            <a:endParaRPr lang="en-US" sz="4000" dirty="0" smtClean="0"/>
          </a:p>
          <a:p>
            <a:pPr algn="l"/>
            <a:endParaRPr lang="en-US" sz="4800" dirty="0"/>
          </a:p>
        </p:txBody>
      </p:sp>
    </p:spTree>
    <p:extLst>
      <p:ext uri="{BB962C8B-B14F-4D97-AF65-F5344CB8AC3E}">
        <p14:creationId xmlns:p14="http://schemas.microsoft.com/office/powerpoint/2010/main" val="582345784"/>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5824" y="1714955"/>
            <a:ext cx="11996737" cy="953089"/>
          </a:xfrm>
        </p:spPr>
        <p:txBody>
          <a:bodyPr/>
          <a:lstStyle/>
          <a:p>
            <a:r>
              <a:rPr lang="en-US" dirty="0" smtClean="0"/>
              <a:t>CFAD Q &amp; A</a:t>
            </a:r>
            <a:endParaRPr lang="en-US" dirty="0"/>
          </a:p>
        </p:txBody>
      </p:sp>
      <p:sp>
        <p:nvSpPr>
          <p:cNvPr id="3" name="Content Placeholder 2"/>
          <p:cNvSpPr>
            <a:spLocks noGrp="1"/>
          </p:cNvSpPr>
          <p:nvPr>
            <p:ph sz="quarter" idx="11"/>
          </p:nvPr>
        </p:nvSpPr>
        <p:spPr>
          <a:xfrm>
            <a:off x="397564" y="2491410"/>
            <a:ext cx="12377531" cy="6323978"/>
          </a:xfrm>
        </p:spPr>
        <p:txBody>
          <a:bodyPr/>
          <a:lstStyle/>
          <a:p>
            <a:pPr algn="l"/>
            <a:r>
              <a:rPr lang="en-US" sz="3600" dirty="0" smtClean="0"/>
              <a:t>Q: What happens if we miss the May 2</a:t>
            </a:r>
            <a:r>
              <a:rPr lang="en-US" sz="3600" baseline="30000" dirty="0" smtClean="0"/>
              <a:t>nd</a:t>
            </a:r>
            <a:r>
              <a:rPr lang="en-US" sz="3600" dirty="0" smtClean="0"/>
              <a:t> deadline?</a:t>
            </a:r>
          </a:p>
          <a:p>
            <a:pPr algn="l"/>
            <a:r>
              <a:rPr lang="en-US" sz="3600" dirty="0" smtClean="0"/>
              <a:t>A: The State will use the prior year CFAD allocations (in case of the COLAs – a proportional percentage).</a:t>
            </a:r>
          </a:p>
          <a:p>
            <a:pPr algn="l"/>
            <a:r>
              <a:rPr lang="en-US" sz="3600" dirty="0"/>
              <a:t>Q: If all the consortium members approve a change to the allocations, can a consortium change member allocations after May 2 in NOVA?</a:t>
            </a:r>
          </a:p>
          <a:p>
            <a:pPr algn="l"/>
            <a:r>
              <a:rPr lang="en-US" sz="3600" dirty="0"/>
              <a:t>A: Yes</a:t>
            </a:r>
            <a:r>
              <a:rPr lang="en-US" sz="3600" dirty="0" smtClean="0"/>
              <a:t>.  I will cover that under Allocation Amendments.</a:t>
            </a:r>
          </a:p>
          <a:p>
            <a:pPr algn="l"/>
            <a:r>
              <a:rPr lang="en-US" sz="3600" dirty="0" smtClean="0"/>
              <a:t>Q: Can we out vote a member that doesn't’ want to go along with a different allocation option?</a:t>
            </a:r>
          </a:p>
          <a:p>
            <a:pPr algn="l"/>
            <a:r>
              <a:rPr lang="en-US" sz="3600" dirty="0" smtClean="0"/>
              <a:t>A: No.  Decision making bylaws do not apply to the CFAD processes.  AB104 legislation is clear on prior year funding.</a:t>
            </a:r>
            <a:endParaRPr lang="en-US" sz="3600" dirty="0"/>
          </a:p>
          <a:p>
            <a:pPr algn="l"/>
            <a:r>
              <a:rPr lang="en-US" sz="3600" dirty="0" smtClean="0"/>
              <a:t/>
            </a:r>
            <a:br>
              <a:rPr lang="en-US" sz="3600" dirty="0" smtClean="0"/>
            </a:br>
            <a:endParaRPr lang="en-US" sz="3600" dirty="0" smtClean="0"/>
          </a:p>
          <a:p>
            <a:pPr lvl="1" algn="l"/>
            <a:endParaRPr lang="en-US" sz="4000" dirty="0"/>
          </a:p>
          <a:p>
            <a:pPr lvl="1" algn="l"/>
            <a:endParaRPr lang="en-US" sz="4000" dirty="0" smtClean="0"/>
          </a:p>
          <a:p>
            <a:pPr marL="685800" indent="-685800" algn="l">
              <a:buFont typeface="Arial" panose="020B0604020202020204" pitchFamily="34" charset="0"/>
              <a:buChar char="•"/>
            </a:pPr>
            <a:endParaRPr lang="en-US" sz="4000" dirty="0" smtClean="0"/>
          </a:p>
          <a:p>
            <a:pPr algn="l"/>
            <a:endParaRPr lang="en-US" sz="4800" dirty="0"/>
          </a:p>
        </p:txBody>
      </p:sp>
    </p:spTree>
    <p:extLst>
      <p:ext uri="{BB962C8B-B14F-4D97-AF65-F5344CB8AC3E}">
        <p14:creationId xmlns:p14="http://schemas.microsoft.com/office/powerpoint/2010/main" val="3940189448"/>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kelly\AppData\Local\Microsoft\Windows\INetCache\Content.Outlook\B8ZXB1C6\9.png"/>
          <p:cNvPicPr>
            <a:picLocks noGrp="1" noChangeAspect="1" noChangeArrowheads="1"/>
          </p:cNvPicPr>
          <p:nvPr>
            <p:ph sz="quarter" idx="11"/>
          </p:nvPr>
        </p:nvPicPr>
        <p:blipFill>
          <a:blip r:embed="rId2" cstate="print">
            <a:extLst>
              <a:ext uri="{28A0092B-C50C-407E-A947-70E740481C1C}">
                <a14:useLocalDpi xmlns:a14="http://schemas.microsoft.com/office/drawing/2010/main" val="0"/>
              </a:ext>
            </a:extLst>
          </a:blip>
          <a:srcRect/>
          <a:stretch>
            <a:fillRect/>
          </a:stretch>
        </p:blipFill>
        <p:spPr bwMode="auto">
          <a:xfrm>
            <a:off x="471488" y="1928813"/>
            <a:ext cx="11987212" cy="688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151967"/>
      </p:ext>
    </p:extLst>
  </p:cSld>
  <p:clrMapOvr>
    <a:masterClrMapping/>
  </p:clrMapOvr>
  <p:transition spd="med"/>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365C0"/>
          </a:solidFill>
          <a:prstDash val="solid"/>
          <a:bevel/>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365C0"/>
          </a:solidFill>
          <a:prstDash val="solid"/>
          <a:bevel/>
        </a:ln>
        <a:effectLst>
          <a:outerShdw blurRad="38100" dist="25400" dir="5400000" rotWithShape="0">
            <a:srgbClr val="000000">
              <a:alpha val="50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D7EC5B69-16A0-412B-ABC8-A0499507A0AF}" vid="{6E4C4138-2140-4438-9A2C-123D12A425A0}"/>
    </a:ext>
  </a:ext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365C0"/>
          </a:solidFill>
          <a:prstDash val="solid"/>
          <a:bevel/>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365C0"/>
          </a:solidFill>
          <a:prstDash val="solid"/>
          <a:bevel/>
        </a:ln>
        <a:effectLst>
          <a:outerShdw blurRad="38100" dist="25400" dir="5400000" rotWithShape="0">
            <a:srgbClr val="000000">
              <a:alpha val="50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14E7CC524621418951E798A26C1086" ma:contentTypeVersion="9" ma:contentTypeDescription="Create a new document." ma:contentTypeScope="" ma:versionID="2288787c61babe554b90495c3789d7c5">
  <xsd:schema xmlns:xsd="http://www.w3.org/2001/XMLSchema" xmlns:xs="http://www.w3.org/2001/XMLSchema" xmlns:p="http://schemas.microsoft.com/office/2006/metadata/properties" xmlns:ns2="9682fde2-0d99-4585-8154-fdea48568b58" targetNamespace="http://schemas.microsoft.com/office/2006/metadata/properties" ma:root="true" ma:fieldsID="850a857e7bd06a26625db0263e2b387c" ns2:_="">
    <xsd:import namespace="9682fde2-0d99-4585-8154-fdea48568b5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82fde2-0d99-4585-8154-fdea48568b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C635BA5-5C2E-4E50-A6AD-105946E97615}"/>
</file>

<file path=customXml/itemProps2.xml><?xml version="1.0" encoding="utf-8"?>
<ds:datastoreItem xmlns:ds="http://schemas.openxmlformats.org/officeDocument/2006/customXml" ds:itemID="{05842D61-F312-4CFE-B609-C3BFD520607A}"/>
</file>

<file path=customXml/itemProps3.xml><?xml version="1.0" encoding="utf-8"?>
<ds:datastoreItem xmlns:ds="http://schemas.openxmlformats.org/officeDocument/2006/customXml" ds:itemID="{56D95EAA-9A32-4F67-9DD1-E99041A3192A}"/>
</file>

<file path=docProps/app.xml><?xml version="1.0" encoding="utf-8"?>
<Properties xmlns="http://schemas.openxmlformats.org/officeDocument/2006/extended-properties" xmlns:vt="http://schemas.openxmlformats.org/officeDocument/2006/docPropsVTypes">
  <Template/>
  <TotalTime>6488</TotalTime>
  <Words>683</Words>
  <Application>Microsoft Office PowerPoint</Application>
  <PresentationFormat>Custom</PresentationFormat>
  <Paragraphs>91</Paragraphs>
  <Slides>39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Helvetica</vt:lpstr>
      <vt:lpstr>Helvetica Light</vt:lpstr>
      <vt:lpstr>Helvetica Neue</vt:lpstr>
      <vt:lpstr>Default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 McGriff</dc:creator>
  <cp:lastModifiedBy>Veronica Parker</cp:lastModifiedBy>
  <cp:revision>361</cp:revision>
  <dcterms:created xsi:type="dcterms:W3CDTF">2015-10-20T12:37:10Z</dcterms:created>
  <dcterms:modified xsi:type="dcterms:W3CDTF">2019-04-05T22:14:19Z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0x010100D914E7CC524621418951E798A26C1086</vt:lpwstr>
  </property>
</Properties>
</file>